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75" r:id="rId6"/>
    <p:sldId id="259" r:id="rId7"/>
    <p:sldId id="260" r:id="rId8"/>
    <p:sldId id="261" r:id="rId9"/>
    <p:sldId id="263" r:id="rId10"/>
    <p:sldId id="262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64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7" d="100"/>
          <a:sy n="87" d="100"/>
        </p:scale>
        <p:origin x="39" y="6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hyperlink" Target="https://discord.gg/gCyBu8T" TargetMode="External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2" Type="http://schemas.openxmlformats.org/officeDocument/2006/relationships/hyperlink" Target="https://github.com/nanoframework" TargetMode="External"/><Relationship Id="rId1" Type="http://schemas.openxmlformats.org/officeDocument/2006/relationships/hyperlink" Target="https://nanoframework.net/" TargetMode="Externa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sv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hyperlink" Target="https://discord.gg/gCyBu8T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1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openxmlformats.org/officeDocument/2006/relationships/hyperlink" Target="https://github.com/nanoframework" TargetMode="External"/><Relationship Id="rId4" Type="http://schemas.openxmlformats.org/officeDocument/2006/relationships/image" Target="../media/image5.svg"/><Relationship Id="rId9" Type="http://schemas.openxmlformats.org/officeDocument/2006/relationships/hyperlink" Target="https://nanoframework.net/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sv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EEAA21-2C8D-4C91-9F52-10047D683655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49577C48-FC5C-4CF2-8B64-468DD3B0CA4F}">
      <dgm:prSet/>
      <dgm:spPr/>
      <dgm:t>
        <a:bodyPr/>
        <a:lstStyle/>
        <a:p>
          <a:pPr>
            <a:defRPr b="1"/>
          </a:pPr>
          <a:r>
            <a:rPr lang="de-DE"/>
            <a:t>Ein kostenloses Add-In in Microsoft Visual Studio 2017/2019</a:t>
          </a:r>
          <a:endParaRPr lang="en-US"/>
        </a:p>
      </dgm:t>
    </dgm:pt>
    <dgm:pt modelId="{70875C15-382C-4EA1-AE6E-F765DBE55C0D}" type="parTrans" cxnId="{E2583540-F025-4EEB-AA5F-C1027790637E}">
      <dgm:prSet/>
      <dgm:spPr/>
      <dgm:t>
        <a:bodyPr/>
        <a:lstStyle/>
        <a:p>
          <a:endParaRPr lang="en-US" sz="2000"/>
        </a:p>
      </dgm:t>
    </dgm:pt>
    <dgm:pt modelId="{3FD82543-D504-4C2F-B3AE-F2A8D3655817}" type="sibTrans" cxnId="{E2583540-F025-4EEB-AA5F-C1027790637E}">
      <dgm:prSet/>
      <dgm:spPr/>
      <dgm:t>
        <a:bodyPr/>
        <a:lstStyle/>
        <a:p>
          <a:endParaRPr lang="en-US"/>
        </a:p>
      </dgm:t>
    </dgm:pt>
    <dgm:pt modelId="{6F6A8FAB-5E77-4766-B295-775786CD88A9}">
      <dgm:prSet/>
      <dgm:spPr/>
      <dgm:t>
        <a:bodyPr/>
        <a:lstStyle/>
        <a:p>
          <a:pPr>
            <a:defRPr b="1"/>
          </a:pPr>
          <a:r>
            <a:rPr lang="de-DE" dirty="0"/>
            <a:t>Firmware: standardkonforme</a:t>
          </a:r>
          <a:br>
            <a:rPr lang="de-DE" dirty="0"/>
          </a:br>
          <a:r>
            <a:rPr lang="de-DE" dirty="0"/>
            <a:t>.net-</a:t>
          </a:r>
          <a:r>
            <a:rPr lang="de-DE" dirty="0" err="1"/>
            <a:t>Runtime</a:t>
          </a:r>
          <a:r>
            <a:rPr lang="de-DE" dirty="0"/>
            <a:t> (CLR)</a:t>
          </a:r>
          <a:br>
            <a:rPr lang="de-DE" dirty="0"/>
          </a:br>
          <a:r>
            <a:rPr lang="de-DE" dirty="0"/>
            <a:t>für Mikrocontroller</a:t>
          </a:r>
          <a:endParaRPr lang="en-US" dirty="0"/>
        </a:p>
      </dgm:t>
    </dgm:pt>
    <dgm:pt modelId="{F2C43E41-09FE-447C-BB29-D94E5026C753}" type="parTrans" cxnId="{320C054A-FF26-4A2F-972A-191689C2CF7F}">
      <dgm:prSet/>
      <dgm:spPr/>
      <dgm:t>
        <a:bodyPr/>
        <a:lstStyle/>
        <a:p>
          <a:endParaRPr lang="en-US" sz="2000"/>
        </a:p>
      </dgm:t>
    </dgm:pt>
    <dgm:pt modelId="{CA0CD506-456E-4D7F-8C0E-344E31A66D50}" type="sibTrans" cxnId="{320C054A-FF26-4A2F-972A-191689C2CF7F}">
      <dgm:prSet/>
      <dgm:spPr/>
      <dgm:t>
        <a:bodyPr/>
        <a:lstStyle/>
        <a:p>
          <a:endParaRPr lang="en-US"/>
        </a:p>
      </dgm:t>
    </dgm:pt>
    <dgm:pt modelId="{7FA64035-2515-460F-A0B4-21729DA482C0}">
      <dgm:prSet/>
      <dgm:spPr/>
      <dgm:t>
        <a:bodyPr/>
        <a:lstStyle/>
        <a:p>
          <a:pPr>
            <a:defRPr b="1"/>
          </a:pPr>
          <a:r>
            <a:rPr lang="de-DE"/>
            <a:t>Tools, um die Firmware auf verschiedenste Boards zu bringen</a:t>
          </a:r>
          <a:endParaRPr lang="en-US"/>
        </a:p>
      </dgm:t>
    </dgm:pt>
    <dgm:pt modelId="{352A91C1-5167-4509-9A00-1EFD43980F33}" type="parTrans" cxnId="{FD68AE29-7630-4C86-9F79-78759A5D1A5C}">
      <dgm:prSet/>
      <dgm:spPr/>
      <dgm:t>
        <a:bodyPr/>
        <a:lstStyle/>
        <a:p>
          <a:endParaRPr lang="en-US" sz="2000"/>
        </a:p>
      </dgm:t>
    </dgm:pt>
    <dgm:pt modelId="{10CBD76B-3E6C-4F7A-91DC-7D033CDF2AA1}" type="sibTrans" cxnId="{FD68AE29-7630-4C86-9F79-78759A5D1A5C}">
      <dgm:prSet/>
      <dgm:spPr/>
      <dgm:t>
        <a:bodyPr/>
        <a:lstStyle/>
        <a:p>
          <a:endParaRPr lang="en-US"/>
        </a:p>
      </dgm:t>
    </dgm:pt>
    <dgm:pt modelId="{F2C0CCDA-2044-4875-9583-A1F586C8A2E4}">
      <dgm:prSet/>
      <dgm:spPr/>
      <dgm:t>
        <a:bodyPr/>
        <a:lstStyle/>
        <a:p>
          <a:pPr>
            <a:defRPr b="1"/>
          </a:pPr>
          <a:r>
            <a:rPr lang="de-DE"/>
            <a:t>Ein vollständig quelloffenes Projekt als Nachfolger des Microsoft .net Micro Frameworks</a:t>
          </a:r>
          <a:endParaRPr lang="en-US"/>
        </a:p>
      </dgm:t>
    </dgm:pt>
    <dgm:pt modelId="{AC36E53D-EB0F-4956-8D0C-23FE2BA3478A}" type="parTrans" cxnId="{F5AED16B-E8EA-413F-84E4-66E854AB801A}">
      <dgm:prSet/>
      <dgm:spPr/>
      <dgm:t>
        <a:bodyPr/>
        <a:lstStyle/>
        <a:p>
          <a:endParaRPr lang="en-US" sz="2000"/>
        </a:p>
      </dgm:t>
    </dgm:pt>
    <dgm:pt modelId="{AEC43981-F7D3-4B0F-A527-1C8BA2A37FA7}" type="sibTrans" cxnId="{F5AED16B-E8EA-413F-84E4-66E854AB801A}">
      <dgm:prSet/>
      <dgm:spPr/>
      <dgm:t>
        <a:bodyPr/>
        <a:lstStyle/>
        <a:p>
          <a:endParaRPr lang="en-US"/>
        </a:p>
      </dgm:t>
    </dgm:pt>
    <dgm:pt modelId="{613D71E4-2DB5-416E-BF9D-691927643136}">
      <dgm:prSet/>
      <dgm:spPr/>
      <dgm:t>
        <a:bodyPr/>
        <a:lstStyle/>
        <a:p>
          <a:r>
            <a:rPr lang="de-DE">
              <a:hlinkClick xmlns:r="http://schemas.openxmlformats.org/officeDocument/2006/relationships" r:id="rId1"/>
            </a:rPr>
            <a:t>https://nanoframework.net</a:t>
          </a:r>
          <a:endParaRPr lang="en-US"/>
        </a:p>
      </dgm:t>
    </dgm:pt>
    <dgm:pt modelId="{FEC3E666-4494-4E18-94B4-6BB373289F1F}" type="parTrans" cxnId="{187F88E2-8695-4157-91D7-9B6551651844}">
      <dgm:prSet/>
      <dgm:spPr/>
      <dgm:t>
        <a:bodyPr/>
        <a:lstStyle/>
        <a:p>
          <a:endParaRPr lang="en-US" sz="2000"/>
        </a:p>
      </dgm:t>
    </dgm:pt>
    <dgm:pt modelId="{07B0157E-276E-4060-8C1B-E2C14317B858}" type="sibTrans" cxnId="{187F88E2-8695-4157-91D7-9B6551651844}">
      <dgm:prSet/>
      <dgm:spPr/>
      <dgm:t>
        <a:bodyPr/>
        <a:lstStyle/>
        <a:p>
          <a:endParaRPr lang="en-US"/>
        </a:p>
      </dgm:t>
    </dgm:pt>
    <dgm:pt modelId="{14328DCE-264D-4B27-BB78-B417DCB63399}">
      <dgm:prSet/>
      <dgm:spPr/>
      <dgm:t>
        <a:bodyPr/>
        <a:lstStyle/>
        <a:p>
          <a:r>
            <a:rPr lang="de-DE">
              <a:hlinkClick xmlns:r="http://schemas.openxmlformats.org/officeDocument/2006/relationships" r:id="rId2"/>
            </a:rPr>
            <a:t>https://github.com/nanoframework</a:t>
          </a:r>
          <a:endParaRPr lang="en-US"/>
        </a:p>
      </dgm:t>
    </dgm:pt>
    <dgm:pt modelId="{11B344FC-A6AF-4E81-97C2-277116C7AB81}" type="parTrans" cxnId="{54091724-741F-402C-92B5-549484BC6E48}">
      <dgm:prSet/>
      <dgm:spPr/>
      <dgm:t>
        <a:bodyPr/>
        <a:lstStyle/>
        <a:p>
          <a:endParaRPr lang="en-US" sz="2000"/>
        </a:p>
      </dgm:t>
    </dgm:pt>
    <dgm:pt modelId="{962D7BE0-AFE8-42EC-8829-ED0F8349A63F}" type="sibTrans" cxnId="{54091724-741F-402C-92B5-549484BC6E48}">
      <dgm:prSet/>
      <dgm:spPr/>
      <dgm:t>
        <a:bodyPr/>
        <a:lstStyle/>
        <a:p>
          <a:endParaRPr lang="en-US"/>
        </a:p>
      </dgm:t>
    </dgm:pt>
    <dgm:pt modelId="{531D08F8-06B7-4A78-8B8A-BFAE7B787D38}">
      <dgm:prSet/>
      <dgm:spPr/>
      <dgm:t>
        <a:bodyPr/>
        <a:lstStyle/>
        <a:p>
          <a:pPr>
            <a:defRPr b="1"/>
          </a:pPr>
          <a:r>
            <a:rPr lang="de-DE"/>
            <a:t>Sehr freundliche und hilfsbereite Entwickler</a:t>
          </a:r>
          <a:endParaRPr lang="en-US"/>
        </a:p>
      </dgm:t>
    </dgm:pt>
    <dgm:pt modelId="{27C19867-2B7C-4056-B6BB-74C91357911B}" type="parTrans" cxnId="{16A13B30-BDEA-40BA-85EE-BF4DAE24AF01}">
      <dgm:prSet/>
      <dgm:spPr/>
      <dgm:t>
        <a:bodyPr/>
        <a:lstStyle/>
        <a:p>
          <a:endParaRPr lang="en-US" sz="2000"/>
        </a:p>
      </dgm:t>
    </dgm:pt>
    <dgm:pt modelId="{44D74261-0A4A-4AC7-956B-E94D6A06D805}" type="sibTrans" cxnId="{16A13B30-BDEA-40BA-85EE-BF4DAE24AF01}">
      <dgm:prSet/>
      <dgm:spPr/>
      <dgm:t>
        <a:bodyPr/>
        <a:lstStyle/>
        <a:p>
          <a:endParaRPr lang="en-US"/>
        </a:p>
      </dgm:t>
    </dgm:pt>
    <dgm:pt modelId="{25DA8C4E-9287-4D02-B442-89E25AE5D3F1}">
      <dgm:prSet/>
      <dgm:spPr/>
      <dgm:t>
        <a:bodyPr/>
        <a:lstStyle/>
        <a:p>
          <a:r>
            <a:rPr lang="de-DE" dirty="0">
              <a:hlinkClick xmlns:r="http://schemas.openxmlformats.org/officeDocument/2006/relationships" r:id="rId3"/>
            </a:rPr>
            <a:t>https://discord.gg/gCyBu8T</a:t>
          </a:r>
          <a:endParaRPr lang="en-US" dirty="0"/>
        </a:p>
      </dgm:t>
    </dgm:pt>
    <dgm:pt modelId="{A7061813-6B8A-4DE9-8F27-67EF81B9C55C}" type="parTrans" cxnId="{D4B65E8C-9383-45B6-B4C3-CDDC5968E306}">
      <dgm:prSet/>
      <dgm:spPr/>
      <dgm:t>
        <a:bodyPr/>
        <a:lstStyle/>
        <a:p>
          <a:endParaRPr lang="en-US" sz="2000"/>
        </a:p>
      </dgm:t>
    </dgm:pt>
    <dgm:pt modelId="{F44C7D1E-DD71-45D4-936D-72E58F95D36F}" type="sibTrans" cxnId="{D4B65E8C-9383-45B6-B4C3-CDDC5968E306}">
      <dgm:prSet/>
      <dgm:spPr/>
      <dgm:t>
        <a:bodyPr/>
        <a:lstStyle/>
        <a:p>
          <a:endParaRPr lang="en-US"/>
        </a:p>
      </dgm:t>
    </dgm:pt>
    <dgm:pt modelId="{ABB991A7-463F-4D15-B0B8-1EF9341EF9B2}" type="pres">
      <dgm:prSet presAssocID="{1AEEAA21-2C8D-4C91-9F52-10047D683655}" presName="root" presStyleCnt="0">
        <dgm:presLayoutVars>
          <dgm:dir/>
          <dgm:resizeHandles val="exact"/>
        </dgm:presLayoutVars>
      </dgm:prSet>
      <dgm:spPr/>
    </dgm:pt>
    <dgm:pt modelId="{4535CA99-1397-4C83-A9D4-C442112971ED}" type="pres">
      <dgm:prSet presAssocID="{49577C48-FC5C-4CF2-8B64-468DD3B0CA4F}" presName="compNode" presStyleCnt="0"/>
      <dgm:spPr/>
    </dgm:pt>
    <dgm:pt modelId="{F4441286-CD75-4FFD-A665-F4C57A58FCF0}" type="pres">
      <dgm:prSet presAssocID="{49577C48-FC5C-4CF2-8B64-468DD3B0CA4F}" presName="iconRect" presStyleLbl="node1" presStyleIdx="0" presStyleCnt="5"/>
      <dgm:spPr>
        <a:blipFill>
          <a:blip xmlns:r="http://schemas.openxmlformats.org/officeDocument/2006/relationships"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hnräder"/>
        </a:ext>
      </dgm:extLst>
    </dgm:pt>
    <dgm:pt modelId="{C916B03B-E77F-42D6-94C1-78E4B408568B}" type="pres">
      <dgm:prSet presAssocID="{49577C48-FC5C-4CF2-8B64-468DD3B0CA4F}" presName="iconSpace" presStyleCnt="0"/>
      <dgm:spPr/>
    </dgm:pt>
    <dgm:pt modelId="{B940BC8F-FD3E-4755-8215-301B502A5EC4}" type="pres">
      <dgm:prSet presAssocID="{49577C48-FC5C-4CF2-8B64-468DD3B0CA4F}" presName="parTx" presStyleLbl="revTx" presStyleIdx="0" presStyleCnt="10">
        <dgm:presLayoutVars>
          <dgm:chMax val="0"/>
          <dgm:chPref val="0"/>
        </dgm:presLayoutVars>
      </dgm:prSet>
      <dgm:spPr/>
    </dgm:pt>
    <dgm:pt modelId="{93F8F456-0154-4883-82AE-A8AE301AB83E}" type="pres">
      <dgm:prSet presAssocID="{49577C48-FC5C-4CF2-8B64-468DD3B0CA4F}" presName="txSpace" presStyleCnt="0"/>
      <dgm:spPr/>
    </dgm:pt>
    <dgm:pt modelId="{090DE0A6-E08F-465F-9B5A-351EF66DEC58}" type="pres">
      <dgm:prSet presAssocID="{49577C48-FC5C-4CF2-8B64-468DD3B0CA4F}" presName="desTx" presStyleLbl="revTx" presStyleIdx="1" presStyleCnt="10">
        <dgm:presLayoutVars/>
      </dgm:prSet>
      <dgm:spPr/>
    </dgm:pt>
    <dgm:pt modelId="{D786C07F-D104-4CF9-8E58-B9DC619081D4}" type="pres">
      <dgm:prSet presAssocID="{3FD82543-D504-4C2F-B3AE-F2A8D3655817}" presName="sibTrans" presStyleCnt="0"/>
      <dgm:spPr/>
    </dgm:pt>
    <dgm:pt modelId="{C8542F5B-0A2A-46EC-81B1-6416FE1C4DE4}" type="pres">
      <dgm:prSet presAssocID="{6F6A8FAB-5E77-4766-B295-775786CD88A9}" presName="compNode" presStyleCnt="0"/>
      <dgm:spPr/>
    </dgm:pt>
    <dgm:pt modelId="{8F4F24D0-009D-42C2-B26B-9ADFED385E03}" type="pres">
      <dgm:prSet presAssocID="{6F6A8FAB-5E77-4766-B295-775786CD88A9}" presName="iconRect" presStyleLbl="node1" presStyleIdx="1" presStyleCnt="5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786C109B-3521-4C0B-A8DC-1B4DAA6457AC}" type="pres">
      <dgm:prSet presAssocID="{6F6A8FAB-5E77-4766-B295-775786CD88A9}" presName="iconSpace" presStyleCnt="0"/>
      <dgm:spPr/>
    </dgm:pt>
    <dgm:pt modelId="{8F5CCB96-9B1C-4D7B-A786-2D48D108A621}" type="pres">
      <dgm:prSet presAssocID="{6F6A8FAB-5E77-4766-B295-775786CD88A9}" presName="parTx" presStyleLbl="revTx" presStyleIdx="2" presStyleCnt="10">
        <dgm:presLayoutVars>
          <dgm:chMax val="0"/>
          <dgm:chPref val="0"/>
        </dgm:presLayoutVars>
      </dgm:prSet>
      <dgm:spPr/>
    </dgm:pt>
    <dgm:pt modelId="{A4D4D14C-22CF-44BB-A489-7099EAAA23D2}" type="pres">
      <dgm:prSet presAssocID="{6F6A8FAB-5E77-4766-B295-775786CD88A9}" presName="txSpace" presStyleCnt="0"/>
      <dgm:spPr/>
    </dgm:pt>
    <dgm:pt modelId="{2695D347-6DD7-4C75-A898-DB470AA2F983}" type="pres">
      <dgm:prSet presAssocID="{6F6A8FAB-5E77-4766-B295-775786CD88A9}" presName="desTx" presStyleLbl="revTx" presStyleIdx="3" presStyleCnt="10">
        <dgm:presLayoutVars/>
      </dgm:prSet>
      <dgm:spPr/>
    </dgm:pt>
    <dgm:pt modelId="{FAB85DBE-A48E-43C5-9326-C73E4F6686B5}" type="pres">
      <dgm:prSet presAssocID="{CA0CD506-456E-4D7F-8C0E-344E31A66D50}" presName="sibTrans" presStyleCnt="0"/>
      <dgm:spPr/>
    </dgm:pt>
    <dgm:pt modelId="{75465AA9-3B01-4418-A964-733A87875626}" type="pres">
      <dgm:prSet presAssocID="{7FA64035-2515-460F-A0B4-21729DA482C0}" presName="compNode" presStyleCnt="0"/>
      <dgm:spPr/>
    </dgm:pt>
    <dgm:pt modelId="{A22920C2-149E-44E7-AEBA-FB52E2D92E6A}" type="pres">
      <dgm:prSet presAssocID="{7FA64035-2515-460F-A0B4-21729DA482C0}" presName="iconRect" presStyleLbl="node1" presStyleIdx="2" presStyleCnt="5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A53D7CA1-4D81-46FA-B5AC-81559355AD3C}" type="pres">
      <dgm:prSet presAssocID="{7FA64035-2515-460F-A0B4-21729DA482C0}" presName="iconSpace" presStyleCnt="0"/>
      <dgm:spPr/>
    </dgm:pt>
    <dgm:pt modelId="{7C5B4686-9826-4F8D-A685-AD02877C084D}" type="pres">
      <dgm:prSet presAssocID="{7FA64035-2515-460F-A0B4-21729DA482C0}" presName="parTx" presStyleLbl="revTx" presStyleIdx="4" presStyleCnt="10">
        <dgm:presLayoutVars>
          <dgm:chMax val="0"/>
          <dgm:chPref val="0"/>
        </dgm:presLayoutVars>
      </dgm:prSet>
      <dgm:spPr/>
    </dgm:pt>
    <dgm:pt modelId="{A406C446-BED4-42A0-877A-3E777CEE8D7E}" type="pres">
      <dgm:prSet presAssocID="{7FA64035-2515-460F-A0B4-21729DA482C0}" presName="txSpace" presStyleCnt="0"/>
      <dgm:spPr/>
    </dgm:pt>
    <dgm:pt modelId="{DE654AA4-4C42-47DB-B872-9905A466B91E}" type="pres">
      <dgm:prSet presAssocID="{7FA64035-2515-460F-A0B4-21729DA482C0}" presName="desTx" presStyleLbl="revTx" presStyleIdx="5" presStyleCnt="10">
        <dgm:presLayoutVars/>
      </dgm:prSet>
      <dgm:spPr/>
    </dgm:pt>
    <dgm:pt modelId="{E7E093D6-F06B-444B-A620-85429231B3B4}" type="pres">
      <dgm:prSet presAssocID="{10CBD76B-3E6C-4F7A-91DC-7D033CDF2AA1}" presName="sibTrans" presStyleCnt="0"/>
      <dgm:spPr/>
    </dgm:pt>
    <dgm:pt modelId="{D7445AD1-91FC-4A96-941A-2D17CDBB7147}" type="pres">
      <dgm:prSet presAssocID="{F2C0CCDA-2044-4875-9583-A1F586C8A2E4}" presName="compNode" presStyleCnt="0"/>
      <dgm:spPr/>
    </dgm:pt>
    <dgm:pt modelId="{58A6E765-1F68-4187-BD32-D4492731986D}" type="pres">
      <dgm:prSet presAssocID="{F2C0CCDA-2044-4875-9583-A1F586C8A2E4}" presName="iconRect" presStyleLbl="node1" presStyleIdx="3" presStyleCnt="5"/>
      <dgm:spPr>
        <a:blipFill>
          <a:blip xmlns:r="http://schemas.openxmlformats.org/officeDocument/2006/relationships"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ene Hand mit Pflanze"/>
        </a:ext>
      </dgm:extLst>
    </dgm:pt>
    <dgm:pt modelId="{7616C528-9F11-494B-A002-CF71F2DDC32A}" type="pres">
      <dgm:prSet presAssocID="{F2C0CCDA-2044-4875-9583-A1F586C8A2E4}" presName="iconSpace" presStyleCnt="0"/>
      <dgm:spPr/>
    </dgm:pt>
    <dgm:pt modelId="{D7530A36-1788-4733-9C1D-35D1D39451EE}" type="pres">
      <dgm:prSet presAssocID="{F2C0CCDA-2044-4875-9583-A1F586C8A2E4}" presName="parTx" presStyleLbl="revTx" presStyleIdx="6" presStyleCnt="10">
        <dgm:presLayoutVars>
          <dgm:chMax val="0"/>
          <dgm:chPref val="0"/>
        </dgm:presLayoutVars>
      </dgm:prSet>
      <dgm:spPr/>
    </dgm:pt>
    <dgm:pt modelId="{68EBE561-A992-4FF3-AE8C-31BD82D03967}" type="pres">
      <dgm:prSet presAssocID="{F2C0CCDA-2044-4875-9583-A1F586C8A2E4}" presName="txSpace" presStyleCnt="0"/>
      <dgm:spPr/>
    </dgm:pt>
    <dgm:pt modelId="{AF972062-7B25-40C0-ADAE-D06A412B9774}" type="pres">
      <dgm:prSet presAssocID="{F2C0CCDA-2044-4875-9583-A1F586C8A2E4}" presName="desTx" presStyleLbl="revTx" presStyleIdx="7" presStyleCnt="10">
        <dgm:presLayoutVars/>
      </dgm:prSet>
      <dgm:spPr/>
    </dgm:pt>
    <dgm:pt modelId="{B4E233FF-E453-4638-8B8D-9C5F91D7107A}" type="pres">
      <dgm:prSet presAssocID="{AEC43981-F7D3-4B0F-A527-1C8BA2A37FA7}" presName="sibTrans" presStyleCnt="0"/>
      <dgm:spPr/>
    </dgm:pt>
    <dgm:pt modelId="{7976999F-720A-4113-B038-CDBE680F58DF}" type="pres">
      <dgm:prSet presAssocID="{531D08F8-06B7-4A78-8B8A-BFAE7B787D38}" presName="compNode" presStyleCnt="0"/>
      <dgm:spPr/>
    </dgm:pt>
    <dgm:pt modelId="{28EB93CA-9CC2-4E40-82F6-645A5F99826B}" type="pres">
      <dgm:prSet presAssocID="{531D08F8-06B7-4A78-8B8A-BFAE7B787D38}" presName="iconRect" presStyleLbl="node1" presStyleIdx="4" presStyleCnt="5"/>
      <dgm:spPr>
        <a:blipFill rotWithShape="1">
          <a:blip xmlns:r="http://schemas.openxmlformats.org/officeDocument/2006/relationships"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01514A66-A52D-4636-9EF4-0E6329EAA642}" type="pres">
      <dgm:prSet presAssocID="{531D08F8-06B7-4A78-8B8A-BFAE7B787D38}" presName="iconSpace" presStyleCnt="0"/>
      <dgm:spPr/>
    </dgm:pt>
    <dgm:pt modelId="{10A59D64-62FC-4CB8-8452-7BA20EAF5CB0}" type="pres">
      <dgm:prSet presAssocID="{531D08F8-06B7-4A78-8B8A-BFAE7B787D38}" presName="parTx" presStyleLbl="revTx" presStyleIdx="8" presStyleCnt="10">
        <dgm:presLayoutVars>
          <dgm:chMax val="0"/>
          <dgm:chPref val="0"/>
        </dgm:presLayoutVars>
      </dgm:prSet>
      <dgm:spPr/>
    </dgm:pt>
    <dgm:pt modelId="{2D69414D-3B86-49FA-993B-C5675FFB6097}" type="pres">
      <dgm:prSet presAssocID="{531D08F8-06B7-4A78-8B8A-BFAE7B787D38}" presName="txSpace" presStyleCnt="0"/>
      <dgm:spPr/>
    </dgm:pt>
    <dgm:pt modelId="{F3B99DA3-5F99-4DDB-B923-0C1135AE6E2E}" type="pres">
      <dgm:prSet presAssocID="{531D08F8-06B7-4A78-8B8A-BFAE7B787D38}" presName="desTx" presStyleLbl="revTx" presStyleIdx="9" presStyleCnt="10">
        <dgm:presLayoutVars/>
      </dgm:prSet>
      <dgm:spPr/>
    </dgm:pt>
  </dgm:ptLst>
  <dgm:cxnLst>
    <dgm:cxn modelId="{4B867706-DFDB-4FC0-A617-D044D3FF73B5}" type="presOf" srcId="{F2C0CCDA-2044-4875-9583-A1F586C8A2E4}" destId="{D7530A36-1788-4733-9C1D-35D1D39451EE}" srcOrd="0" destOrd="0" presId="urn:microsoft.com/office/officeart/2018/2/layout/IconLabelDescriptionList"/>
    <dgm:cxn modelId="{01D1F513-B88F-4238-A0F0-B55910471226}" type="presOf" srcId="{14328DCE-264D-4B27-BB78-B417DCB63399}" destId="{AF972062-7B25-40C0-ADAE-D06A412B9774}" srcOrd="0" destOrd="1" presId="urn:microsoft.com/office/officeart/2018/2/layout/IconLabelDescriptionList"/>
    <dgm:cxn modelId="{54091724-741F-402C-92B5-549484BC6E48}" srcId="{F2C0CCDA-2044-4875-9583-A1F586C8A2E4}" destId="{14328DCE-264D-4B27-BB78-B417DCB63399}" srcOrd="1" destOrd="0" parTransId="{11B344FC-A6AF-4E81-97C2-277116C7AB81}" sibTransId="{962D7BE0-AFE8-42EC-8829-ED0F8349A63F}"/>
    <dgm:cxn modelId="{698F7229-8D32-4646-8818-520483A21A59}" type="presOf" srcId="{7FA64035-2515-460F-A0B4-21729DA482C0}" destId="{7C5B4686-9826-4F8D-A685-AD02877C084D}" srcOrd="0" destOrd="0" presId="urn:microsoft.com/office/officeart/2018/2/layout/IconLabelDescriptionList"/>
    <dgm:cxn modelId="{FD68AE29-7630-4C86-9F79-78759A5D1A5C}" srcId="{1AEEAA21-2C8D-4C91-9F52-10047D683655}" destId="{7FA64035-2515-460F-A0B4-21729DA482C0}" srcOrd="2" destOrd="0" parTransId="{352A91C1-5167-4509-9A00-1EFD43980F33}" sibTransId="{10CBD76B-3E6C-4F7A-91DC-7D033CDF2AA1}"/>
    <dgm:cxn modelId="{16A13B30-BDEA-40BA-85EE-BF4DAE24AF01}" srcId="{1AEEAA21-2C8D-4C91-9F52-10047D683655}" destId="{531D08F8-06B7-4A78-8B8A-BFAE7B787D38}" srcOrd="4" destOrd="0" parTransId="{27C19867-2B7C-4056-B6BB-74C91357911B}" sibTransId="{44D74261-0A4A-4AC7-956B-E94D6A06D805}"/>
    <dgm:cxn modelId="{E2583540-F025-4EEB-AA5F-C1027790637E}" srcId="{1AEEAA21-2C8D-4C91-9F52-10047D683655}" destId="{49577C48-FC5C-4CF2-8B64-468DD3B0CA4F}" srcOrd="0" destOrd="0" parTransId="{70875C15-382C-4EA1-AE6E-F765DBE55C0D}" sibTransId="{3FD82543-D504-4C2F-B3AE-F2A8D3655817}"/>
    <dgm:cxn modelId="{D66F3667-6498-4935-BFCC-C4AE31C25601}" type="presOf" srcId="{6F6A8FAB-5E77-4766-B295-775786CD88A9}" destId="{8F5CCB96-9B1C-4D7B-A786-2D48D108A621}" srcOrd="0" destOrd="0" presId="urn:microsoft.com/office/officeart/2018/2/layout/IconLabelDescriptionList"/>
    <dgm:cxn modelId="{320C054A-FF26-4A2F-972A-191689C2CF7F}" srcId="{1AEEAA21-2C8D-4C91-9F52-10047D683655}" destId="{6F6A8FAB-5E77-4766-B295-775786CD88A9}" srcOrd="1" destOrd="0" parTransId="{F2C43E41-09FE-447C-BB29-D94E5026C753}" sibTransId="{CA0CD506-456E-4D7F-8C0E-344E31A66D50}"/>
    <dgm:cxn modelId="{F5AED16B-E8EA-413F-84E4-66E854AB801A}" srcId="{1AEEAA21-2C8D-4C91-9F52-10047D683655}" destId="{F2C0CCDA-2044-4875-9583-A1F586C8A2E4}" srcOrd="3" destOrd="0" parTransId="{AC36E53D-EB0F-4956-8D0C-23FE2BA3478A}" sibTransId="{AEC43981-F7D3-4B0F-A527-1C8BA2A37FA7}"/>
    <dgm:cxn modelId="{12AA407A-008B-4A44-9107-E684B58D8864}" type="presOf" srcId="{25DA8C4E-9287-4D02-B442-89E25AE5D3F1}" destId="{F3B99DA3-5F99-4DDB-B923-0C1135AE6E2E}" srcOrd="0" destOrd="0" presId="urn:microsoft.com/office/officeart/2018/2/layout/IconLabelDescriptionList"/>
    <dgm:cxn modelId="{66BD058A-4C8B-4A2C-A87F-DBC0EFFAEA28}" type="presOf" srcId="{49577C48-FC5C-4CF2-8B64-468DD3B0CA4F}" destId="{B940BC8F-FD3E-4755-8215-301B502A5EC4}" srcOrd="0" destOrd="0" presId="urn:microsoft.com/office/officeart/2018/2/layout/IconLabelDescriptionList"/>
    <dgm:cxn modelId="{D4B65E8C-9383-45B6-B4C3-CDDC5968E306}" srcId="{531D08F8-06B7-4A78-8B8A-BFAE7B787D38}" destId="{25DA8C4E-9287-4D02-B442-89E25AE5D3F1}" srcOrd="0" destOrd="0" parTransId="{A7061813-6B8A-4DE9-8F27-67EF81B9C55C}" sibTransId="{F44C7D1E-DD71-45D4-936D-72E58F95D36F}"/>
    <dgm:cxn modelId="{7A44E99C-3561-4272-976D-7D890385922C}" type="presOf" srcId="{531D08F8-06B7-4A78-8B8A-BFAE7B787D38}" destId="{10A59D64-62FC-4CB8-8452-7BA20EAF5CB0}" srcOrd="0" destOrd="0" presId="urn:microsoft.com/office/officeart/2018/2/layout/IconLabelDescriptionList"/>
    <dgm:cxn modelId="{187F88E2-8695-4157-91D7-9B6551651844}" srcId="{F2C0CCDA-2044-4875-9583-A1F586C8A2E4}" destId="{613D71E4-2DB5-416E-BF9D-691927643136}" srcOrd="0" destOrd="0" parTransId="{FEC3E666-4494-4E18-94B4-6BB373289F1F}" sibTransId="{07B0157E-276E-4060-8C1B-E2C14317B858}"/>
    <dgm:cxn modelId="{8CD491F9-6886-41DD-9AAC-4DF71B502FFB}" type="presOf" srcId="{1AEEAA21-2C8D-4C91-9F52-10047D683655}" destId="{ABB991A7-463F-4D15-B0B8-1EF9341EF9B2}" srcOrd="0" destOrd="0" presId="urn:microsoft.com/office/officeart/2018/2/layout/IconLabelDescriptionList"/>
    <dgm:cxn modelId="{C1CAC0FD-63A6-40F2-B95F-4DCE34F8CD27}" type="presOf" srcId="{613D71E4-2DB5-416E-BF9D-691927643136}" destId="{AF972062-7B25-40C0-ADAE-D06A412B9774}" srcOrd="0" destOrd="0" presId="urn:microsoft.com/office/officeart/2018/2/layout/IconLabelDescriptionList"/>
    <dgm:cxn modelId="{7FE2D3F8-75A7-447C-8E93-19A5F17BB784}" type="presParOf" srcId="{ABB991A7-463F-4D15-B0B8-1EF9341EF9B2}" destId="{4535CA99-1397-4C83-A9D4-C442112971ED}" srcOrd="0" destOrd="0" presId="urn:microsoft.com/office/officeart/2018/2/layout/IconLabelDescriptionList"/>
    <dgm:cxn modelId="{90B902CF-AAC3-4523-8122-93F2D4DEDC29}" type="presParOf" srcId="{4535CA99-1397-4C83-A9D4-C442112971ED}" destId="{F4441286-CD75-4FFD-A665-F4C57A58FCF0}" srcOrd="0" destOrd="0" presId="urn:microsoft.com/office/officeart/2018/2/layout/IconLabelDescriptionList"/>
    <dgm:cxn modelId="{B560C6C0-CCA7-4A66-9A29-26B5E65A4191}" type="presParOf" srcId="{4535CA99-1397-4C83-A9D4-C442112971ED}" destId="{C916B03B-E77F-42D6-94C1-78E4B408568B}" srcOrd="1" destOrd="0" presId="urn:microsoft.com/office/officeart/2018/2/layout/IconLabelDescriptionList"/>
    <dgm:cxn modelId="{10A15D5C-50D1-4749-8612-138F5F9BBEEE}" type="presParOf" srcId="{4535CA99-1397-4C83-A9D4-C442112971ED}" destId="{B940BC8F-FD3E-4755-8215-301B502A5EC4}" srcOrd="2" destOrd="0" presId="urn:microsoft.com/office/officeart/2018/2/layout/IconLabelDescriptionList"/>
    <dgm:cxn modelId="{18D6EF06-406B-4672-90FB-B0E31C31190A}" type="presParOf" srcId="{4535CA99-1397-4C83-A9D4-C442112971ED}" destId="{93F8F456-0154-4883-82AE-A8AE301AB83E}" srcOrd="3" destOrd="0" presId="urn:microsoft.com/office/officeart/2018/2/layout/IconLabelDescriptionList"/>
    <dgm:cxn modelId="{CE5219F6-0504-4958-851B-4AAAD241F8E7}" type="presParOf" srcId="{4535CA99-1397-4C83-A9D4-C442112971ED}" destId="{090DE0A6-E08F-465F-9B5A-351EF66DEC58}" srcOrd="4" destOrd="0" presId="urn:microsoft.com/office/officeart/2018/2/layout/IconLabelDescriptionList"/>
    <dgm:cxn modelId="{386FEFBD-7F6E-4451-8F75-098C00DB3583}" type="presParOf" srcId="{ABB991A7-463F-4D15-B0B8-1EF9341EF9B2}" destId="{D786C07F-D104-4CF9-8E58-B9DC619081D4}" srcOrd="1" destOrd="0" presId="urn:microsoft.com/office/officeart/2018/2/layout/IconLabelDescriptionList"/>
    <dgm:cxn modelId="{4A361765-CC23-42F2-97FC-05F0FAD3345C}" type="presParOf" srcId="{ABB991A7-463F-4D15-B0B8-1EF9341EF9B2}" destId="{C8542F5B-0A2A-46EC-81B1-6416FE1C4DE4}" srcOrd="2" destOrd="0" presId="urn:microsoft.com/office/officeart/2018/2/layout/IconLabelDescriptionList"/>
    <dgm:cxn modelId="{C847DB92-B6EA-4D5F-862F-BA11BE62E463}" type="presParOf" srcId="{C8542F5B-0A2A-46EC-81B1-6416FE1C4DE4}" destId="{8F4F24D0-009D-42C2-B26B-9ADFED385E03}" srcOrd="0" destOrd="0" presId="urn:microsoft.com/office/officeart/2018/2/layout/IconLabelDescriptionList"/>
    <dgm:cxn modelId="{DC4784F9-F9C8-48DB-8CB8-E119AC651D90}" type="presParOf" srcId="{C8542F5B-0A2A-46EC-81B1-6416FE1C4DE4}" destId="{786C109B-3521-4C0B-A8DC-1B4DAA6457AC}" srcOrd="1" destOrd="0" presId="urn:microsoft.com/office/officeart/2018/2/layout/IconLabelDescriptionList"/>
    <dgm:cxn modelId="{F35BDFE3-20BB-4E1B-881A-1C52F570481E}" type="presParOf" srcId="{C8542F5B-0A2A-46EC-81B1-6416FE1C4DE4}" destId="{8F5CCB96-9B1C-4D7B-A786-2D48D108A621}" srcOrd="2" destOrd="0" presId="urn:microsoft.com/office/officeart/2018/2/layout/IconLabelDescriptionList"/>
    <dgm:cxn modelId="{F324F5F2-34C4-4C92-AE1E-5A355BF836DD}" type="presParOf" srcId="{C8542F5B-0A2A-46EC-81B1-6416FE1C4DE4}" destId="{A4D4D14C-22CF-44BB-A489-7099EAAA23D2}" srcOrd="3" destOrd="0" presId="urn:microsoft.com/office/officeart/2018/2/layout/IconLabelDescriptionList"/>
    <dgm:cxn modelId="{9AE8BED3-620B-4E81-A9D5-8D8D67248CB8}" type="presParOf" srcId="{C8542F5B-0A2A-46EC-81B1-6416FE1C4DE4}" destId="{2695D347-6DD7-4C75-A898-DB470AA2F983}" srcOrd="4" destOrd="0" presId="urn:microsoft.com/office/officeart/2018/2/layout/IconLabelDescriptionList"/>
    <dgm:cxn modelId="{D8AD19E1-A622-4CA4-A039-12F99EA1B41D}" type="presParOf" srcId="{ABB991A7-463F-4D15-B0B8-1EF9341EF9B2}" destId="{FAB85DBE-A48E-43C5-9326-C73E4F6686B5}" srcOrd="3" destOrd="0" presId="urn:microsoft.com/office/officeart/2018/2/layout/IconLabelDescriptionList"/>
    <dgm:cxn modelId="{5A5EE52A-A441-472F-B574-2388FE223F0B}" type="presParOf" srcId="{ABB991A7-463F-4D15-B0B8-1EF9341EF9B2}" destId="{75465AA9-3B01-4418-A964-733A87875626}" srcOrd="4" destOrd="0" presId="urn:microsoft.com/office/officeart/2018/2/layout/IconLabelDescriptionList"/>
    <dgm:cxn modelId="{2FC90FA4-0420-460A-B0F0-F76DB5E5CBAE}" type="presParOf" srcId="{75465AA9-3B01-4418-A964-733A87875626}" destId="{A22920C2-149E-44E7-AEBA-FB52E2D92E6A}" srcOrd="0" destOrd="0" presId="urn:microsoft.com/office/officeart/2018/2/layout/IconLabelDescriptionList"/>
    <dgm:cxn modelId="{66394524-0688-485A-A73A-8DB00EA85C26}" type="presParOf" srcId="{75465AA9-3B01-4418-A964-733A87875626}" destId="{A53D7CA1-4D81-46FA-B5AC-81559355AD3C}" srcOrd="1" destOrd="0" presId="urn:microsoft.com/office/officeart/2018/2/layout/IconLabelDescriptionList"/>
    <dgm:cxn modelId="{A8372666-B464-4144-AAEE-99E3FAA26EF4}" type="presParOf" srcId="{75465AA9-3B01-4418-A964-733A87875626}" destId="{7C5B4686-9826-4F8D-A685-AD02877C084D}" srcOrd="2" destOrd="0" presId="urn:microsoft.com/office/officeart/2018/2/layout/IconLabelDescriptionList"/>
    <dgm:cxn modelId="{D632E39F-08F1-4850-841F-A037431B521A}" type="presParOf" srcId="{75465AA9-3B01-4418-A964-733A87875626}" destId="{A406C446-BED4-42A0-877A-3E777CEE8D7E}" srcOrd="3" destOrd="0" presId="urn:microsoft.com/office/officeart/2018/2/layout/IconLabelDescriptionList"/>
    <dgm:cxn modelId="{8A4BDD54-CE68-4D13-9826-A61209C2CFD8}" type="presParOf" srcId="{75465AA9-3B01-4418-A964-733A87875626}" destId="{DE654AA4-4C42-47DB-B872-9905A466B91E}" srcOrd="4" destOrd="0" presId="urn:microsoft.com/office/officeart/2018/2/layout/IconLabelDescriptionList"/>
    <dgm:cxn modelId="{2FF5C2EE-261F-470B-92B6-64B4CC11A311}" type="presParOf" srcId="{ABB991A7-463F-4D15-B0B8-1EF9341EF9B2}" destId="{E7E093D6-F06B-444B-A620-85429231B3B4}" srcOrd="5" destOrd="0" presId="urn:microsoft.com/office/officeart/2018/2/layout/IconLabelDescriptionList"/>
    <dgm:cxn modelId="{D2CD483C-4155-4F8D-BF40-F16190D0CE5B}" type="presParOf" srcId="{ABB991A7-463F-4D15-B0B8-1EF9341EF9B2}" destId="{D7445AD1-91FC-4A96-941A-2D17CDBB7147}" srcOrd="6" destOrd="0" presId="urn:microsoft.com/office/officeart/2018/2/layout/IconLabelDescriptionList"/>
    <dgm:cxn modelId="{BD29DB7B-7673-4E32-838F-44E0B1412617}" type="presParOf" srcId="{D7445AD1-91FC-4A96-941A-2D17CDBB7147}" destId="{58A6E765-1F68-4187-BD32-D4492731986D}" srcOrd="0" destOrd="0" presId="urn:microsoft.com/office/officeart/2018/2/layout/IconLabelDescriptionList"/>
    <dgm:cxn modelId="{FAED0DEA-4DCC-43EF-A53E-4C577A33A8C1}" type="presParOf" srcId="{D7445AD1-91FC-4A96-941A-2D17CDBB7147}" destId="{7616C528-9F11-494B-A002-CF71F2DDC32A}" srcOrd="1" destOrd="0" presId="urn:microsoft.com/office/officeart/2018/2/layout/IconLabelDescriptionList"/>
    <dgm:cxn modelId="{8D6D5021-82C5-49D7-A494-9C06FBCA8E22}" type="presParOf" srcId="{D7445AD1-91FC-4A96-941A-2D17CDBB7147}" destId="{D7530A36-1788-4733-9C1D-35D1D39451EE}" srcOrd="2" destOrd="0" presId="urn:microsoft.com/office/officeart/2018/2/layout/IconLabelDescriptionList"/>
    <dgm:cxn modelId="{13DB53BF-B864-45BF-B426-0FB72A4A3E14}" type="presParOf" srcId="{D7445AD1-91FC-4A96-941A-2D17CDBB7147}" destId="{68EBE561-A992-4FF3-AE8C-31BD82D03967}" srcOrd="3" destOrd="0" presId="urn:microsoft.com/office/officeart/2018/2/layout/IconLabelDescriptionList"/>
    <dgm:cxn modelId="{F48D3E28-45D6-4924-9503-7DC1B9A695E7}" type="presParOf" srcId="{D7445AD1-91FC-4A96-941A-2D17CDBB7147}" destId="{AF972062-7B25-40C0-ADAE-D06A412B9774}" srcOrd="4" destOrd="0" presId="urn:microsoft.com/office/officeart/2018/2/layout/IconLabelDescriptionList"/>
    <dgm:cxn modelId="{60EE7BFE-A12D-4443-9FB2-E1647620C281}" type="presParOf" srcId="{ABB991A7-463F-4D15-B0B8-1EF9341EF9B2}" destId="{B4E233FF-E453-4638-8B8D-9C5F91D7107A}" srcOrd="7" destOrd="0" presId="urn:microsoft.com/office/officeart/2018/2/layout/IconLabelDescriptionList"/>
    <dgm:cxn modelId="{07F22A03-2C5D-41EC-8B8E-FA10259FF482}" type="presParOf" srcId="{ABB991A7-463F-4D15-B0B8-1EF9341EF9B2}" destId="{7976999F-720A-4113-B038-CDBE680F58DF}" srcOrd="8" destOrd="0" presId="urn:microsoft.com/office/officeart/2018/2/layout/IconLabelDescriptionList"/>
    <dgm:cxn modelId="{7C1C5DF2-7ECB-4046-974C-A2C4619EE805}" type="presParOf" srcId="{7976999F-720A-4113-B038-CDBE680F58DF}" destId="{28EB93CA-9CC2-4E40-82F6-645A5F99826B}" srcOrd="0" destOrd="0" presId="urn:microsoft.com/office/officeart/2018/2/layout/IconLabelDescriptionList"/>
    <dgm:cxn modelId="{6E4BD8F7-D4EC-4CF2-B999-95AA24E36107}" type="presParOf" srcId="{7976999F-720A-4113-B038-CDBE680F58DF}" destId="{01514A66-A52D-4636-9EF4-0E6329EAA642}" srcOrd="1" destOrd="0" presId="urn:microsoft.com/office/officeart/2018/2/layout/IconLabelDescriptionList"/>
    <dgm:cxn modelId="{D59F8066-5BA6-4FCF-A42D-493A2A879602}" type="presParOf" srcId="{7976999F-720A-4113-B038-CDBE680F58DF}" destId="{10A59D64-62FC-4CB8-8452-7BA20EAF5CB0}" srcOrd="2" destOrd="0" presId="urn:microsoft.com/office/officeart/2018/2/layout/IconLabelDescriptionList"/>
    <dgm:cxn modelId="{A7AA9562-B871-4B12-BDA2-CC51871B03FA}" type="presParOf" srcId="{7976999F-720A-4113-B038-CDBE680F58DF}" destId="{2D69414D-3B86-49FA-993B-C5675FFB6097}" srcOrd="3" destOrd="0" presId="urn:microsoft.com/office/officeart/2018/2/layout/IconLabelDescriptionList"/>
    <dgm:cxn modelId="{37D87E4C-D08D-4E43-AFBA-69567A599B07}" type="presParOf" srcId="{7976999F-720A-4113-B038-CDBE680F58DF}" destId="{F3B99DA3-5F99-4DDB-B923-0C1135AE6E2E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33AA1E-B882-41C1-9190-4E5DC4A166B8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CC911B9-3198-41F9-AFE0-BF83B2A8A53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de-DE" sz="1800" dirty="0"/>
            <a:t>Softwaretechnisch aus dem Vollen schöpfen</a:t>
          </a:r>
          <a:endParaRPr lang="en-US" sz="1800" dirty="0"/>
        </a:p>
      </dgm:t>
    </dgm:pt>
    <dgm:pt modelId="{3C994469-AE6B-4C5C-B697-9E13A67BDE8D}" type="parTrans" cxnId="{5747938F-28ED-4E41-8EE8-C30591880C3F}">
      <dgm:prSet/>
      <dgm:spPr/>
      <dgm:t>
        <a:bodyPr/>
        <a:lstStyle/>
        <a:p>
          <a:endParaRPr lang="en-US" sz="2000"/>
        </a:p>
      </dgm:t>
    </dgm:pt>
    <dgm:pt modelId="{01935E81-EC6F-4F30-8376-4C4AB7304E65}" type="sibTrans" cxnId="{5747938F-28ED-4E41-8EE8-C30591880C3F}">
      <dgm:prSet/>
      <dgm:spPr/>
      <dgm:t>
        <a:bodyPr/>
        <a:lstStyle/>
        <a:p>
          <a:endParaRPr lang="en-US" sz="2000"/>
        </a:p>
      </dgm:t>
    </dgm:pt>
    <dgm:pt modelId="{6F0A1CD4-7CBF-44DC-994A-5053A7ACC8C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de-DE" sz="1400" dirty="0"/>
            <a:t>.net/C#</a:t>
          </a:r>
          <a:endParaRPr lang="en-US" sz="1400" dirty="0"/>
        </a:p>
      </dgm:t>
    </dgm:pt>
    <dgm:pt modelId="{4B53D73A-B2D0-4EDB-B723-DAC0C5F1D1CE}" type="parTrans" cxnId="{EC5A9819-18AB-4C9A-A616-E1B86B085C49}">
      <dgm:prSet/>
      <dgm:spPr/>
      <dgm:t>
        <a:bodyPr/>
        <a:lstStyle/>
        <a:p>
          <a:endParaRPr lang="en-US" sz="2000"/>
        </a:p>
      </dgm:t>
    </dgm:pt>
    <dgm:pt modelId="{09D233F4-62FB-4AC9-9A4C-EEFB4ADB45DD}" type="sibTrans" cxnId="{EC5A9819-18AB-4C9A-A616-E1B86B085C49}">
      <dgm:prSet/>
      <dgm:spPr/>
      <dgm:t>
        <a:bodyPr/>
        <a:lstStyle/>
        <a:p>
          <a:endParaRPr lang="en-US" sz="2000"/>
        </a:p>
      </dgm:t>
    </dgm:pt>
    <dgm:pt modelId="{C5D6104B-D308-4A75-8E94-738596ACCD7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de-DE" sz="1400" dirty="0"/>
            <a:t>strikt typsicher</a:t>
          </a:r>
        </a:p>
      </dgm:t>
    </dgm:pt>
    <dgm:pt modelId="{4E2C7FB9-200C-4ACD-8EA2-92FB9166E9CA}" type="parTrans" cxnId="{48E2DF42-1908-46AD-939F-9A7CF52B6E50}">
      <dgm:prSet/>
      <dgm:spPr/>
      <dgm:t>
        <a:bodyPr/>
        <a:lstStyle/>
        <a:p>
          <a:endParaRPr lang="en-US" sz="2000"/>
        </a:p>
      </dgm:t>
    </dgm:pt>
    <dgm:pt modelId="{F3FE9537-F2DF-4839-82E9-FAD4544027C9}" type="sibTrans" cxnId="{48E2DF42-1908-46AD-939F-9A7CF52B6E50}">
      <dgm:prSet/>
      <dgm:spPr/>
      <dgm:t>
        <a:bodyPr/>
        <a:lstStyle/>
        <a:p>
          <a:endParaRPr lang="en-US" sz="2000"/>
        </a:p>
      </dgm:t>
    </dgm:pt>
    <dgm:pt modelId="{52E77E35-30E9-41F0-856B-AAB5F8A1BD9A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de-DE" sz="1800" dirty="0" err="1"/>
            <a:t>Entwicklungsystem</a:t>
          </a:r>
          <a:r>
            <a:rPr lang="de-DE" sz="1800" dirty="0"/>
            <a:t> vom Feinsten</a:t>
          </a:r>
          <a:endParaRPr lang="en-US" sz="1800" dirty="0"/>
        </a:p>
      </dgm:t>
    </dgm:pt>
    <dgm:pt modelId="{FD9F9C54-942A-4ACC-8D9C-6B17C69FA941}" type="parTrans" cxnId="{1B270AC9-D9C0-4024-ABDC-AA3813500D9D}">
      <dgm:prSet/>
      <dgm:spPr/>
      <dgm:t>
        <a:bodyPr/>
        <a:lstStyle/>
        <a:p>
          <a:endParaRPr lang="en-US" sz="2000"/>
        </a:p>
      </dgm:t>
    </dgm:pt>
    <dgm:pt modelId="{0DCC5DC6-CCBE-462D-88E6-AD0A5EC8193E}" type="sibTrans" cxnId="{1B270AC9-D9C0-4024-ABDC-AA3813500D9D}">
      <dgm:prSet/>
      <dgm:spPr/>
      <dgm:t>
        <a:bodyPr/>
        <a:lstStyle/>
        <a:p>
          <a:endParaRPr lang="en-US" sz="2000"/>
        </a:p>
      </dgm:t>
    </dgm:pt>
    <dgm:pt modelId="{11700F61-A69D-481F-9274-02D78BFDB4B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de-DE" sz="1400" dirty="0"/>
            <a:t>Visual Studio als komfortables Entwicklungssystem mit IntelliSense, </a:t>
          </a:r>
          <a:r>
            <a:rPr lang="de-DE" sz="1400" dirty="0" err="1"/>
            <a:t>NuGet</a:t>
          </a:r>
          <a:r>
            <a:rPr lang="de-DE" sz="1400" dirty="0"/>
            <a:t>-Packages und was man sonst so als Desktop-Entwickler gewohnt ist</a:t>
          </a:r>
          <a:endParaRPr lang="en-US" sz="1400" dirty="0"/>
        </a:p>
      </dgm:t>
    </dgm:pt>
    <dgm:pt modelId="{531843B1-D64D-4326-BDF0-11B006DE0F98}" type="parTrans" cxnId="{F4E4B00D-C06A-4994-BAFE-3B869B1D5E30}">
      <dgm:prSet/>
      <dgm:spPr/>
      <dgm:t>
        <a:bodyPr/>
        <a:lstStyle/>
        <a:p>
          <a:endParaRPr lang="en-US" sz="2000"/>
        </a:p>
      </dgm:t>
    </dgm:pt>
    <dgm:pt modelId="{49D01FD5-D08C-4C9A-A982-435B6DD2ABDF}" type="sibTrans" cxnId="{F4E4B00D-C06A-4994-BAFE-3B869B1D5E30}">
      <dgm:prSet/>
      <dgm:spPr/>
      <dgm:t>
        <a:bodyPr/>
        <a:lstStyle/>
        <a:p>
          <a:endParaRPr lang="en-US" sz="2000"/>
        </a:p>
      </dgm:t>
    </dgm:pt>
    <dgm:pt modelId="{A0529AE9-2BD2-4F78-8A2F-4E400BE9CBD2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de-DE" sz="1800"/>
            <a:t>Traumhaftes Debugging</a:t>
          </a:r>
          <a:endParaRPr lang="en-US" sz="1800"/>
        </a:p>
      </dgm:t>
    </dgm:pt>
    <dgm:pt modelId="{680A3208-C926-4395-9808-4DEBD20E6D8C}" type="parTrans" cxnId="{0BFA7290-474B-4457-B88C-9A8C7056B607}">
      <dgm:prSet/>
      <dgm:spPr/>
      <dgm:t>
        <a:bodyPr/>
        <a:lstStyle/>
        <a:p>
          <a:endParaRPr lang="en-US" sz="2000"/>
        </a:p>
      </dgm:t>
    </dgm:pt>
    <dgm:pt modelId="{674A3AA8-4AE7-4BDA-A12F-CAAB30DA5D40}" type="sibTrans" cxnId="{0BFA7290-474B-4457-B88C-9A8C7056B607}">
      <dgm:prSet/>
      <dgm:spPr/>
      <dgm:t>
        <a:bodyPr/>
        <a:lstStyle/>
        <a:p>
          <a:endParaRPr lang="en-US" sz="2000"/>
        </a:p>
      </dgm:t>
    </dgm:pt>
    <dgm:pt modelId="{40BFDBC9-A8E9-4012-B2F3-B3EC91108AE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de-DE" sz="1400" dirty="0"/>
            <a:t>Haltepunkte, Variablen inspizieren und setzen, all die Debugging-Features von .net – live vom PC in den Mikrocontroller</a:t>
          </a:r>
          <a:endParaRPr lang="en-US" sz="1400" dirty="0"/>
        </a:p>
      </dgm:t>
    </dgm:pt>
    <dgm:pt modelId="{53E01DA1-CCC1-4E13-9829-F5FD055C23B7}" type="parTrans" cxnId="{4009CA58-E15B-42F5-A343-87665B7F84FE}">
      <dgm:prSet/>
      <dgm:spPr/>
      <dgm:t>
        <a:bodyPr/>
        <a:lstStyle/>
        <a:p>
          <a:endParaRPr lang="en-US" sz="2000"/>
        </a:p>
      </dgm:t>
    </dgm:pt>
    <dgm:pt modelId="{6CC348D2-F632-4497-92BB-A98C2E50398D}" type="sibTrans" cxnId="{4009CA58-E15B-42F5-A343-87665B7F84FE}">
      <dgm:prSet/>
      <dgm:spPr/>
      <dgm:t>
        <a:bodyPr/>
        <a:lstStyle/>
        <a:p>
          <a:endParaRPr lang="en-US" sz="2000"/>
        </a:p>
      </dgm:t>
    </dgm:pt>
    <dgm:pt modelId="{0A50F457-780F-4175-A847-E5596A508DF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de-DE" sz="1400" dirty="0"/>
            <a:t>vollständig objektorientiert</a:t>
          </a:r>
          <a:endParaRPr lang="en-US" sz="1400" dirty="0"/>
        </a:p>
      </dgm:t>
    </dgm:pt>
    <dgm:pt modelId="{290F7970-E4A4-4142-B25C-F6AE4C7A3013}" type="parTrans" cxnId="{5E39DEDF-05DC-4BF6-8A67-0B82F47D2B3E}">
      <dgm:prSet/>
      <dgm:spPr/>
      <dgm:t>
        <a:bodyPr/>
        <a:lstStyle/>
        <a:p>
          <a:endParaRPr lang="de-DE"/>
        </a:p>
      </dgm:t>
    </dgm:pt>
    <dgm:pt modelId="{9556A537-8A4E-440D-A87D-3351CEDB4916}" type="sibTrans" cxnId="{5E39DEDF-05DC-4BF6-8A67-0B82F47D2B3E}">
      <dgm:prSet/>
      <dgm:spPr/>
      <dgm:t>
        <a:bodyPr/>
        <a:lstStyle/>
        <a:p>
          <a:endParaRPr lang="de-DE"/>
        </a:p>
      </dgm:t>
    </dgm:pt>
    <dgm:pt modelId="{77DE83C8-B606-43E2-A1D2-9E3CF8E1F4A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de-DE" sz="1400" dirty="0"/>
            <a:t>automatische </a:t>
          </a:r>
          <a:r>
            <a:rPr lang="de-DE" sz="1400" dirty="0" err="1"/>
            <a:t>Garbage</a:t>
          </a:r>
          <a:r>
            <a:rPr lang="de-DE" sz="1400" dirty="0"/>
            <a:t> Collection</a:t>
          </a:r>
          <a:endParaRPr lang="en-US" sz="1400" dirty="0"/>
        </a:p>
      </dgm:t>
    </dgm:pt>
    <dgm:pt modelId="{A8E4FA88-C36A-428F-9930-FE63CEF8EDC6}" type="parTrans" cxnId="{750F54F9-9684-4AF6-A6FB-7059A3FBF98F}">
      <dgm:prSet/>
      <dgm:spPr/>
      <dgm:t>
        <a:bodyPr/>
        <a:lstStyle/>
        <a:p>
          <a:endParaRPr lang="de-DE"/>
        </a:p>
      </dgm:t>
    </dgm:pt>
    <dgm:pt modelId="{952B1EC6-1ADC-4B58-8EE2-F4BDBCF967A6}" type="sibTrans" cxnId="{750F54F9-9684-4AF6-A6FB-7059A3FBF98F}">
      <dgm:prSet/>
      <dgm:spPr/>
      <dgm:t>
        <a:bodyPr/>
        <a:lstStyle/>
        <a:p>
          <a:endParaRPr lang="de-DE"/>
        </a:p>
      </dgm:t>
    </dgm:pt>
    <dgm:pt modelId="{FDC33624-7B52-4389-9A05-261547F2359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de-DE" sz="1400" dirty="0"/>
            <a:t>Multithreading</a:t>
          </a:r>
          <a:endParaRPr lang="en-US" sz="1400" dirty="0"/>
        </a:p>
      </dgm:t>
    </dgm:pt>
    <dgm:pt modelId="{F9F088AC-E78F-453A-95EE-9B4F8696D065}" type="parTrans" cxnId="{8F3C1CDB-6282-4044-92FB-0A62A2AC2D3D}">
      <dgm:prSet/>
      <dgm:spPr/>
      <dgm:t>
        <a:bodyPr/>
        <a:lstStyle/>
        <a:p>
          <a:endParaRPr lang="de-DE"/>
        </a:p>
      </dgm:t>
    </dgm:pt>
    <dgm:pt modelId="{53831D67-70EA-445C-BD86-B19D2062D977}" type="sibTrans" cxnId="{8F3C1CDB-6282-4044-92FB-0A62A2AC2D3D}">
      <dgm:prSet/>
      <dgm:spPr/>
      <dgm:t>
        <a:bodyPr/>
        <a:lstStyle/>
        <a:p>
          <a:endParaRPr lang="de-DE"/>
        </a:p>
      </dgm:t>
    </dgm:pt>
    <dgm:pt modelId="{58ACD972-AED3-40AB-AF3A-C8F61EE8F72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de-DE" sz="1400"/>
            <a:t>umfangreiches Standard-Framework</a:t>
          </a:r>
          <a:endParaRPr lang="en-US" sz="1400" dirty="0"/>
        </a:p>
      </dgm:t>
    </dgm:pt>
    <dgm:pt modelId="{E7D75A4E-09A1-4DEE-BA9C-40746C93C4AE}" type="parTrans" cxnId="{C6F3F188-47AD-4818-9143-B30C5C77D1C9}">
      <dgm:prSet/>
      <dgm:spPr/>
      <dgm:t>
        <a:bodyPr/>
        <a:lstStyle/>
        <a:p>
          <a:endParaRPr lang="de-DE"/>
        </a:p>
      </dgm:t>
    </dgm:pt>
    <dgm:pt modelId="{E0A424FA-E60F-47DF-9D68-08389A28062E}" type="sibTrans" cxnId="{C6F3F188-47AD-4818-9143-B30C5C77D1C9}">
      <dgm:prSet/>
      <dgm:spPr/>
      <dgm:t>
        <a:bodyPr/>
        <a:lstStyle/>
        <a:p>
          <a:endParaRPr lang="de-DE"/>
        </a:p>
      </dgm:t>
    </dgm:pt>
    <dgm:pt modelId="{88FB636F-DBD0-4577-B58E-E56458F5150C}" type="pres">
      <dgm:prSet presAssocID="{3B33AA1E-B882-41C1-9190-4E5DC4A166B8}" presName="root" presStyleCnt="0">
        <dgm:presLayoutVars>
          <dgm:dir/>
          <dgm:resizeHandles val="exact"/>
        </dgm:presLayoutVars>
      </dgm:prSet>
      <dgm:spPr/>
    </dgm:pt>
    <dgm:pt modelId="{3052A556-7808-40F3-8719-E959E77EF44C}" type="pres">
      <dgm:prSet presAssocID="{BCC911B9-3198-41F9-AFE0-BF83B2A8A536}" presName="compNode" presStyleCnt="0"/>
      <dgm:spPr/>
    </dgm:pt>
    <dgm:pt modelId="{390BAE3C-E909-45C0-9B4C-9ED068C25580}" type="pres">
      <dgm:prSet presAssocID="{BCC911B9-3198-41F9-AFE0-BF83B2A8A53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B1593516-D964-4EFD-ACCA-D8694A5ED3B9}" type="pres">
      <dgm:prSet presAssocID="{BCC911B9-3198-41F9-AFE0-BF83B2A8A536}" presName="iconSpace" presStyleCnt="0"/>
      <dgm:spPr/>
    </dgm:pt>
    <dgm:pt modelId="{308A53E4-15EC-4640-9C11-97B6EC4B1927}" type="pres">
      <dgm:prSet presAssocID="{BCC911B9-3198-41F9-AFE0-BF83B2A8A536}" presName="parTx" presStyleLbl="revTx" presStyleIdx="0" presStyleCnt="6">
        <dgm:presLayoutVars>
          <dgm:chMax val="0"/>
          <dgm:chPref val="0"/>
        </dgm:presLayoutVars>
      </dgm:prSet>
      <dgm:spPr/>
    </dgm:pt>
    <dgm:pt modelId="{70B8486C-9F1F-42A7-8D0D-33419CD802CE}" type="pres">
      <dgm:prSet presAssocID="{BCC911B9-3198-41F9-AFE0-BF83B2A8A536}" presName="txSpace" presStyleCnt="0"/>
      <dgm:spPr/>
    </dgm:pt>
    <dgm:pt modelId="{B2E60584-28CE-40F8-8761-6F322EE5CCF5}" type="pres">
      <dgm:prSet presAssocID="{BCC911B9-3198-41F9-AFE0-BF83B2A8A536}" presName="desTx" presStyleLbl="revTx" presStyleIdx="1" presStyleCnt="6">
        <dgm:presLayoutVars/>
      </dgm:prSet>
      <dgm:spPr/>
    </dgm:pt>
    <dgm:pt modelId="{5FB2B24A-218A-47B3-AC7F-4636E1BA5FA1}" type="pres">
      <dgm:prSet presAssocID="{01935E81-EC6F-4F30-8376-4C4AB7304E65}" presName="sibTrans" presStyleCnt="0"/>
      <dgm:spPr/>
    </dgm:pt>
    <dgm:pt modelId="{2C799168-1918-4427-BF67-4EC2DAA9C2D0}" type="pres">
      <dgm:prSet presAssocID="{52E77E35-30E9-41F0-856B-AAB5F8A1BD9A}" presName="compNode" presStyleCnt="0"/>
      <dgm:spPr/>
    </dgm:pt>
    <dgm:pt modelId="{876BBB82-D7FC-4904-BFDC-4EAD0AFC96D7}" type="pres">
      <dgm:prSet presAssocID="{52E77E35-30E9-41F0-856B-AAB5F8A1BD9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b Design"/>
        </a:ext>
      </dgm:extLst>
    </dgm:pt>
    <dgm:pt modelId="{E76F4F04-C27E-4ED2-AC66-D71AA85C4257}" type="pres">
      <dgm:prSet presAssocID="{52E77E35-30E9-41F0-856B-AAB5F8A1BD9A}" presName="iconSpace" presStyleCnt="0"/>
      <dgm:spPr/>
    </dgm:pt>
    <dgm:pt modelId="{65ED707B-63A0-482D-9643-90E12196D73F}" type="pres">
      <dgm:prSet presAssocID="{52E77E35-30E9-41F0-856B-AAB5F8A1BD9A}" presName="parTx" presStyleLbl="revTx" presStyleIdx="2" presStyleCnt="6">
        <dgm:presLayoutVars>
          <dgm:chMax val="0"/>
          <dgm:chPref val="0"/>
        </dgm:presLayoutVars>
      </dgm:prSet>
      <dgm:spPr/>
    </dgm:pt>
    <dgm:pt modelId="{7C753926-9B80-4A03-9470-828B73224062}" type="pres">
      <dgm:prSet presAssocID="{52E77E35-30E9-41F0-856B-AAB5F8A1BD9A}" presName="txSpace" presStyleCnt="0"/>
      <dgm:spPr/>
    </dgm:pt>
    <dgm:pt modelId="{519B2EE2-38DD-45F1-9FC6-EF1234811F0C}" type="pres">
      <dgm:prSet presAssocID="{52E77E35-30E9-41F0-856B-AAB5F8A1BD9A}" presName="desTx" presStyleLbl="revTx" presStyleIdx="3" presStyleCnt="6">
        <dgm:presLayoutVars/>
      </dgm:prSet>
      <dgm:spPr/>
    </dgm:pt>
    <dgm:pt modelId="{55D9A303-60BB-454E-AA3E-06149B15AFED}" type="pres">
      <dgm:prSet presAssocID="{0DCC5DC6-CCBE-462D-88E6-AD0A5EC8193E}" presName="sibTrans" presStyleCnt="0"/>
      <dgm:spPr/>
    </dgm:pt>
    <dgm:pt modelId="{3B3E8FDD-191B-4F64-8B2F-C0179C583588}" type="pres">
      <dgm:prSet presAssocID="{A0529AE9-2BD2-4F78-8A2F-4E400BE9CBD2}" presName="compNode" presStyleCnt="0"/>
      <dgm:spPr/>
    </dgm:pt>
    <dgm:pt modelId="{87408F03-7214-4646-9995-CAAC2640341D}" type="pres">
      <dgm:prSet presAssocID="{A0529AE9-2BD2-4F78-8A2F-4E400BE9CBD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0C833D13-1AD7-4322-B314-904C5815915F}" type="pres">
      <dgm:prSet presAssocID="{A0529AE9-2BD2-4F78-8A2F-4E400BE9CBD2}" presName="iconSpace" presStyleCnt="0"/>
      <dgm:spPr/>
    </dgm:pt>
    <dgm:pt modelId="{8689271C-F1B2-48DB-8603-2F8D7DDBCD86}" type="pres">
      <dgm:prSet presAssocID="{A0529AE9-2BD2-4F78-8A2F-4E400BE9CBD2}" presName="parTx" presStyleLbl="revTx" presStyleIdx="4" presStyleCnt="6">
        <dgm:presLayoutVars>
          <dgm:chMax val="0"/>
          <dgm:chPref val="0"/>
        </dgm:presLayoutVars>
      </dgm:prSet>
      <dgm:spPr/>
    </dgm:pt>
    <dgm:pt modelId="{0018D4C7-9325-4D0F-B8CA-74B6571F6AE6}" type="pres">
      <dgm:prSet presAssocID="{A0529AE9-2BD2-4F78-8A2F-4E400BE9CBD2}" presName="txSpace" presStyleCnt="0"/>
      <dgm:spPr/>
    </dgm:pt>
    <dgm:pt modelId="{17BA3FD3-301E-4BCB-B672-07AFB19FE98B}" type="pres">
      <dgm:prSet presAssocID="{A0529AE9-2BD2-4F78-8A2F-4E400BE9CBD2}" presName="desTx" presStyleLbl="revTx" presStyleIdx="5" presStyleCnt="6">
        <dgm:presLayoutVars/>
      </dgm:prSet>
      <dgm:spPr/>
    </dgm:pt>
  </dgm:ptLst>
  <dgm:cxnLst>
    <dgm:cxn modelId="{C55AC806-E946-4ED2-B799-7E26C3AF9F13}" type="presOf" srcId="{C5D6104B-D308-4A75-8E94-738596ACCD77}" destId="{B2E60584-28CE-40F8-8761-6F322EE5CCF5}" srcOrd="0" destOrd="1" presId="urn:microsoft.com/office/officeart/2018/2/layout/IconLabelDescriptionList"/>
    <dgm:cxn modelId="{F4E4B00D-C06A-4994-BAFE-3B869B1D5E30}" srcId="{52E77E35-30E9-41F0-856B-AAB5F8A1BD9A}" destId="{11700F61-A69D-481F-9274-02D78BFDB4B7}" srcOrd="0" destOrd="0" parTransId="{531843B1-D64D-4326-BDF0-11B006DE0F98}" sibTransId="{49D01FD5-D08C-4C9A-A982-435B6DD2ABDF}"/>
    <dgm:cxn modelId="{EC5A9819-18AB-4C9A-A616-E1B86B085C49}" srcId="{BCC911B9-3198-41F9-AFE0-BF83B2A8A536}" destId="{6F0A1CD4-7CBF-44DC-994A-5053A7ACC8CA}" srcOrd="0" destOrd="0" parTransId="{4B53D73A-B2D0-4EDB-B723-DAC0C5F1D1CE}" sibTransId="{09D233F4-62FB-4AC9-9A4C-EEFB4ADB45DD}"/>
    <dgm:cxn modelId="{3DA3B237-ECFD-4344-B3D6-B8B0798026F3}" type="presOf" srcId="{BCC911B9-3198-41F9-AFE0-BF83B2A8A536}" destId="{308A53E4-15EC-4640-9C11-97B6EC4B1927}" srcOrd="0" destOrd="0" presId="urn:microsoft.com/office/officeart/2018/2/layout/IconLabelDescriptionList"/>
    <dgm:cxn modelId="{A1E8A73F-785B-49FC-A154-8D0162F37978}" type="presOf" srcId="{58ACD972-AED3-40AB-AF3A-C8F61EE8F72C}" destId="{B2E60584-28CE-40F8-8761-6F322EE5CCF5}" srcOrd="0" destOrd="5" presId="urn:microsoft.com/office/officeart/2018/2/layout/IconLabelDescriptionList"/>
    <dgm:cxn modelId="{48E2DF42-1908-46AD-939F-9A7CF52B6E50}" srcId="{BCC911B9-3198-41F9-AFE0-BF83B2A8A536}" destId="{C5D6104B-D308-4A75-8E94-738596ACCD77}" srcOrd="1" destOrd="0" parTransId="{4E2C7FB9-200C-4ACD-8EA2-92FB9166E9CA}" sibTransId="{F3FE9537-F2DF-4839-82E9-FAD4544027C9}"/>
    <dgm:cxn modelId="{30D5E762-17D1-4460-ADB7-90DFBDE4510E}" type="presOf" srcId="{FDC33624-7B52-4389-9A05-261547F23596}" destId="{B2E60584-28CE-40F8-8761-6F322EE5CCF5}" srcOrd="0" destOrd="4" presId="urn:microsoft.com/office/officeart/2018/2/layout/IconLabelDescriptionList"/>
    <dgm:cxn modelId="{8FA79867-847C-4669-B57F-9FD1436E41E6}" type="presOf" srcId="{3B33AA1E-B882-41C1-9190-4E5DC4A166B8}" destId="{88FB636F-DBD0-4577-B58E-E56458F5150C}" srcOrd="0" destOrd="0" presId="urn:microsoft.com/office/officeart/2018/2/layout/IconLabelDescriptionList"/>
    <dgm:cxn modelId="{4009CA58-E15B-42F5-A343-87665B7F84FE}" srcId="{A0529AE9-2BD2-4F78-8A2F-4E400BE9CBD2}" destId="{40BFDBC9-A8E9-4012-B2F3-B3EC91108AEB}" srcOrd="0" destOrd="0" parTransId="{53E01DA1-CCC1-4E13-9829-F5FD055C23B7}" sibTransId="{6CC348D2-F632-4497-92BB-A98C2E50398D}"/>
    <dgm:cxn modelId="{6CC3E359-08CD-4A55-B892-4442FB4891A3}" type="presOf" srcId="{0A50F457-780F-4175-A847-E5596A508DF7}" destId="{B2E60584-28CE-40F8-8761-6F322EE5CCF5}" srcOrd="0" destOrd="2" presId="urn:microsoft.com/office/officeart/2018/2/layout/IconLabelDescriptionList"/>
    <dgm:cxn modelId="{C6F3F188-47AD-4818-9143-B30C5C77D1C9}" srcId="{BCC911B9-3198-41F9-AFE0-BF83B2A8A536}" destId="{58ACD972-AED3-40AB-AF3A-C8F61EE8F72C}" srcOrd="5" destOrd="0" parTransId="{E7D75A4E-09A1-4DEE-BA9C-40746C93C4AE}" sibTransId="{E0A424FA-E60F-47DF-9D68-08389A28062E}"/>
    <dgm:cxn modelId="{B009D68A-DEDC-4D69-AC7D-A8B6B66C0C71}" type="presOf" srcId="{40BFDBC9-A8E9-4012-B2F3-B3EC91108AEB}" destId="{17BA3FD3-301E-4BCB-B672-07AFB19FE98B}" srcOrd="0" destOrd="0" presId="urn:microsoft.com/office/officeart/2018/2/layout/IconLabelDescriptionList"/>
    <dgm:cxn modelId="{4791F78C-934A-4759-B6F7-27DCDB7095AF}" type="presOf" srcId="{A0529AE9-2BD2-4F78-8A2F-4E400BE9CBD2}" destId="{8689271C-F1B2-48DB-8603-2F8D7DDBCD86}" srcOrd="0" destOrd="0" presId="urn:microsoft.com/office/officeart/2018/2/layout/IconLabelDescriptionList"/>
    <dgm:cxn modelId="{5747938F-28ED-4E41-8EE8-C30591880C3F}" srcId="{3B33AA1E-B882-41C1-9190-4E5DC4A166B8}" destId="{BCC911B9-3198-41F9-AFE0-BF83B2A8A536}" srcOrd="0" destOrd="0" parTransId="{3C994469-AE6B-4C5C-B697-9E13A67BDE8D}" sibTransId="{01935E81-EC6F-4F30-8376-4C4AB7304E65}"/>
    <dgm:cxn modelId="{0BFA7290-474B-4457-B88C-9A8C7056B607}" srcId="{3B33AA1E-B882-41C1-9190-4E5DC4A166B8}" destId="{A0529AE9-2BD2-4F78-8A2F-4E400BE9CBD2}" srcOrd="2" destOrd="0" parTransId="{680A3208-C926-4395-9808-4DEBD20E6D8C}" sibTransId="{674A3AA8-4AE7-4BDA-A12F-CAAB30DA5D40}"/>
    <dgm:cxn modelId="{1B270AC9-D9C0-4024-ABDC-AA3813500D9D}" srcId="{3B33AA1E-B882-41C1-9190-4E5DC4A166B8}" destId="{52E77E35-30E9-41F0-856B-AAB5F8A1BD9A}" srcOrd="1" destOrd="0" parTransId="{FD9F9C54-942A-4ACC-8D9C-6B17C69FA941}" sibTransId="{0DCC5DC6-CCBE-462D-88E6-AD0A5EC8193E}"/>
    <dgm:cxn modelId="{CC9D13D2-5E45-4149-9630-0FD705C0A591}" type="presOf" srcId="{6F0A1CD4-7CBF-44DC-994A-5053A7ACC8CA}" destId="{B2E60584-28CE-40F8-8761-6F322EE5CCF5}" srcOrd="0" destOrd="0" presId="urn:microsoft.com/office/officeart/2018/2/layout/IconLabelDescriptionList"/>
    <dgm:cxn modelId="{8F3C1CDB-6282-4044-92FB-0A62A2AC2D3D}" srcId="{BCC911B9-3198-41F9-AFE0-BF83B2A8A536}" destId="{FDC33624-7B52-4389-9A05-261547F23596}" srcOrd="4" destOrd="0" parTransId="{F9F088AC-E78F-453A-95EE-9B4F8696D065}" sibTransId="{53831D67-70EA-445C-BD86-B19D2062D977}"/>
    <dgm:cxn modelId="{5E39DEDF-05DC-4BF6-8A67-0B82F47D2B3E}" srcId="{BCC911B9-3198-41F9-AFE0-BF83B2A8A536}" destId="{0A50F457-780F-4175-A847-E5596A508DF7}" srcOrd="2" destOrd="0" parTransId="{290F7970-E4A4-4142-B25C-F6AE4C7A3013}" sibTransId="{9556A537-8A4E-440D-A87D-3351CEDB4916}"/>
    <dgm:cxn modelId="{6908EAE6-12AF-4BC8-96C3-3FF4958DE8F9}" type="presOf" srcId="{11700F61-A69D-481F-9274-02D78BFDB4B7}" destId="{519B2EE2-38DD-45F1-9FC6-EF1234811F0C}" srcOrd="0" destOrd="0" presId="urn:microsoft.com/office/officeart/2018/2/layout/IconLabelDescriptionList"/>
    <dgm:cxn modelId="{D0F036E7-01F9-4E2D-8A6D-5C09CBEA2899}" type="presOf" srcId="{52E77E35-30E9-41F0-856B-AAB5F8A1BD9A}" destId="{65ED707B-63A0-482D-9643-90E12196D73F}" srcOrd="0" destOrd="0" presId="urn:microsoft.com/office/officeart/2018/2/layout/IconLabelDescriptionList"/>
    <dgm:cxn modelId="{48DD13F9-CF98-4EB1-BC4F-3860FF84C15A}" type="presOf" srcId="{77DE83C8-B606-43E2-A1D2-9E3CF8E1F4A3}" destId="{B2E60584-28CE-40F8-8761-6F322EE5CCF5}" srcOrd="0" destOrd="3" presId="urn:microsoft.com/office/officeart/2018/2/layout/IconLabelDescriptionList"/>
    <dgm:cxn modelId="{750F54F9-9684-4AF6-A6FB-7059A3FBF98F}" srcId="{BCC911B9-3198-41F9-AFE0-BF83B2A8A536}" destId="{77DE83C8-B606-43E2-A1D2-9E3CF8E1F4A3}" srcOrd="3" destOrd="0" parTransId="{A8E4FA88-C36A-428F-9930-FE63CEF8EDC6}" sibTransId="{952B1EC6-1ADC-4B58-8EE2-F4BDBCF967A6}"/>
    <dgm:cxn modelId="{6E56BDF4-1710-479D-B95F-6EBBC06C6B9F}" type="presParOf" srcId="{88FB636F-DBD0-4577-B58E-E56458F5150C}" destId="{3052A556-7808-40F3-8719-E959E77EF44C}" srcOrd="0" destOrd="0" presId="urn:microsoft.com/office/officeart/2018/2/layout/IconLabelDescriptionList"/>
    <dgm:cxn modelId="{95404671-AE27-45C9-808F-0982B2EFEDAF}" type="presParOf" srcId="{3052A556-7808-40F3-8719-E959E77EF44C}" destId="{390BAE3C-E909-45C0-9B4C-9ED068C25580}" srcOrd="0" destOrd="0" presId="urn:microsoft.com/office/officeart/2018/2/layout/IconLabelDescriptionList"/>
    <dgm:cxn modelId="{FFFE0B70-0345-46EF-8FBC-FDE95B16FE06}" type="presParOf" srcId="{3052A556-7808-40F3-8719-E959E77EF44C}" destId="{B1593516-D964-4EFD-ACCA-D8694A5ED3B9}" srcOrd="1" destOrd="0" presId="urn:microsoft.com/office/officeart/2018/2/layout/IconLabelDescriptionList"/>
    <dgm:cxn modelId="{7A4A8324-842E-43AC-99B5-E67B3B024237}" type="presParOf" srcId="{3052A556-7808-40F3-8719-E959E77EF44C}" destId="{308A53E4-15EC-4640-9C11-97B6EC4B1927}" srcOrd="2" destOrd="0" presId="urn:microsoft.com/office/officeart/2018/2/layout/IconLabelDescriptionList"/>
    <dgm:cxn modelId="{9C5A9E3B-4050-4C5E-8B2A-9CD448BD2A0C}" type="presParOf" srcId="{3052A556-7808-40F3-8719-E959E77EF44C}" destId="{70B8486C-9F1F-42A7-8D0D-33419CD802CE}" srcOrd="3" destOrd="0" presId="urn:microsoft.com/office/officeart/2018/2/layout/IconLabelDescriptionList"/>
    <dgm:cxn modelId="{E8A7029C-1B4E-460F-BBDE-6391A3F90F20}" type="presParOf" srcId="{3052A556-7808-40F3-8719-E959E77EF44C}" destId="{B2E60584-28CE-40F8-8761-6F322EE5CCF5}" srcOrd="4" destOrd="0" presId="urn:microsoft.com/office/officeart/2018/2/layout/IconLabelDescriptionList"/>
    <dgm:cxn modelId="{AD70BBD9-4F85-4C99-A309-AEE8E942D690}" type="presParOf" srcId="{88FB636F-DBD0-4577-B58E-E56458F5150C}" destId="{5FB2B24A-218A-47B3-AC7F-4636E1BA5FA1}" srcOrd="1" destOrd="0" presId="urn:microsoft.com/office/officeart/2018/2/layout/IconLabelDescriptionList"/>
    <dgm:cxn modelId="{206102CB-D68E-4E33-A1F8-BD4B263A8DA5}" type="presParOf" srcId="{88FB636F-DBD0-4577-B58E-E56458F5150C}" destId="{2C799168-1918-4427-BF67-4EC2DAA9C2D0}" srcOrd="2" destOrd="0" presId="urn:microsoft.com/office/officeart/2018/2/layout/IconLabelDescriptionList"/>
    <dgm:cxn modelId="{73AF62F5-A239-44A5-B523-FDE17B38B098}" type="presParOf" srcId="{2C799168-1918-4427-BF67-4EC2DAA9C2D0}" destId="{876BBB82-D7FC-4904-BFDC-4EAD0AFC96D7}" srcOrd="0" destOrd="0" presId="urn:microsoft.com/office/officeart/2018/2/layout/IconLabelDescriptionList"/>
    <dgm:cxn modelId="{05D77923-1687-41D2-8D3C-E6F5FF03DE97}" type="presParOf" srcId="{2C799168-1918-4427-BF67-4EC2DAA9C2D0}" destId="{E76F4F04-C27E-4ED2-AC66-D71AA85C4257}" srcOrd="1" destOrd="0" presId="urn:microsoft.com/office/officeart/2018/2/layout/IconLabelDescriptionList"/>
    <dgm:cxn modelId="{61FE6ACC-0D0B-4C1F-8055-F2BEF2027E7E}" type="presParOf" srcId="{2C799168-1918-4427-BF67-4EC2DAA9C2D0}" destId="{65ED707B-63A0-482D-9643-90E12196D73F}" srcOrd="2" destOrd="0" presId="urn:microsoft.com/office/officeart/2018/2/layout/IconLabelDescriptionList"/>
    <dgm:cxn modelId="{767B8DC4-4320-4480-ADFE-C13681CAF7B8}" type="presParOf" srcId="{2C799168-1918-4427-BF67-4EC2DAA9C2D0}" destId="{7C753926-9B80-4A03-9470-828B73224062}" srcOrd="3" destOrd="0" presId="urn:microsoft.com/office/officeart/2018/2/layout/IconLabelDescriptionList"/>
    <dgm:cxn modelId="{D770BA86-A0C2-475C-99B0-A3EA7A2BCB7B}" type="presParOf" srcId="{2C799168-1918-4427-BF67-4EC2DAA9C2D0}" destId="{519B2EE2-38DD-45F1-9FC6-EF1234811F0C}" srcOrd="4" destOrd="0" presId="urn:microsoft.com/office/officeart/2018/2/layout/IconLabelDescriptionList"/>
    <dgm:cxn modelId="{C0E85385-9F58-44FA-8CFD-D55634B26A24}" type="presParOf" srcId="{88FB636F-DBD0-4577-B58E-E56458F5150C}" destId="{55D9A303-60BB-454E-AA3E-06149B15AFED}" srcOrd="3" destOrd="0" presId="urn:microsoft.com/office/officeart/2018/2/layout/IconLabelDescriptionList"/>
    <dgm:cxn modelId="{E5D2916C-F1B0-4665-9A8A-13E0430A5063}" type="presParOf" srcId="{88FB636F-DBD0-4577-B58E-E56458F5150C}" destId="{3B3E8FDD-191B-4F64-8B2F-C0179C583588}" srcOrd="4" destOrd="0" presId="urn:microsoft.com/office/officeart/2018/2/layout/IconLabelDescriptionList"/>
    <dgm:cxn modelId="{D7C507AD-55CF-43BB-B7A8-C0F1C2EBDAE7}" type="presParOf" srcId="{3B3E8FDD-191B-4F64-8B2F-C0179C583588}" destId="{87408F03-7214-4646-9995-CAAC2640341D}" srcOrd="0" destOrd="0" presId="urn:microsoft.com/office/officeart/2018/2/layout/IconLabelDescriptionList"/>
    <dgm:cxn modelId="{C9A97088-03A4-4F7B-A5EA-BD195C3BE8B5}" type="presParOf" srcId="{3B3E8FDD-191B-4F64-8B2F-C0179C583588}" destId="{0C833D13-1AD7-4322-B314-904C5815915F}" srcOrd="1" destOrd="0" presId="urn:microsoft.com/office/officeart/2018/2/layout/IconLabelDescriptionList"/>
    <dgm:cxn modelId="{956610F0-9149-4820-842C-FB783A25EA7A}" type="presParOf" srcId="{3B3E8FDD-191B-4F64-8B2F-C0179C583588}" destId="{8689271C-F1B2-48DB-8603-2F8D7DDBCD86}" srcOrd="2" destOrd="0" presId="urn:microsoft.com/office/officeart/2018/2/layout/IconLabelDescriptionList"/>
    <dgm:cxn modelId="{09F20936-1C6A-4F26-B5BD-B32705301CD0}" type="presParOf" srcId="{3B3E8FDD-191B-4F64-8B2F-C0179C583588}" destId="{0018D4C7-9325-4D0F-B8CA-74B6571F6AE6}" srcOrd="3" destOrd="0" presId="urn:microsoft.com/office/officeart/2018/2/layout/IconLabelDescriptionList"/>
    <dgm:cxn modelId="{40842BDB-749B-4C21-ABBE-237035F342BE}" type="presParOf" srcId="{3B3E8FDD-191B-4F64-8B2F-C0179C583588}" destId="{17BA3FD3-301E-4BCB-B672-07AFB19FE98B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1FCFB7-56A3-4558-AA80-D74C960D709E}" type="doc">
      <dgm:prSet loTypeId="urn:microsoft.com/office/officeart/2018/2/layout/IconCircleList" loCatId="icon" qsTypeId="urn:microsoft.com/office/officeart/2005/8/quickstyle/simple4" qsCatId="simple" csTypeId="urn:microsoft.com/office/officeart/2018/5/colors/Iconchunking_neutralbg_accent5_2" csCatId="accent5" phldr="1"/>
      <dgm:spPr/>
      <dgm:t>
        <a:bodyPr/>
        <a:lstStyle/>
        <a:p>
          <a:endParaRPr lang="en-US"/>
        </a:p>
      </dgm:t>
    </dgm:pt>
    <dgm:pt modelId="{08D18026-C6CD-4FC6-8D64-1EE817E6CA40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Große Änderungen am Modell ohne große Änderungen am Programm</a:t>
          </a:r>
          <a:endParaRPr lang="en-US" dirty="0"/>
        </a:p>
      </dgm:t>
    </dgm:pt>
    <dgm:pt modelId="{D962E112-D991-4881-8952-86B6862E5910}" type="parTrans" cxnId="{1CAFAD60-1B7D-4978-B53F-0995411153A3}">
      <dgm:prSet/>
      <dgm:spPr/>
      <dgm:t>
        <a:bodyPr/>
        <a:lstStyle/>
        <a:p>
          <a:endParaRPr lang="en-US"/>
        </a:p>
      </dgm:t>
    </dgm:pt>
    <dgm:pt modelId="{F16D5274-7F3E-460D-9996-12C31C91741D}" type="sibTrans" cxnId="{1CAFAD60-1B7D-4978-B53F-0995411153A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F732DF1-5CEB-4479-B5DB-BA3A3AE15358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Komfortable und wiederverwendbare Zusatzfunktionalität für alles mit bestimmten Datentypen</a:t>
          </a:r>
          <a:endParaRPr lang="en-US"/>
        </a:p>
      </dgm:t>
    </dgm:pt>
    <dgm:pt modelId="{9BB4C410-7012-4812-BB74-C8AE5810938B}" type="parTrans" cxnId="{44DFC23F-A268-4D0C-8F0D-432B6795B520}">
      <dgm:prSet/>
      <dgm:spPr/>
      <dgm:t>
        <a:bodyPr/>
        <a:lstStyle/>
        <a:p>
          <a:endParaRPr lang="en-US"/>
        </a:p>
      </dgm:t>
    </dgm:pt>
    <dgm:pt modelId="{00D53FA7-29FF-4134-A377-26D24CFC2E69}" type="sibTrans" cxnId="{44DFC23F-A268-4D0C-8F0D-432B6795B52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3FC562F-8360-4C17-8966-927E8CB5A45A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Änderung der Pin-Belegung mit minimalem Aufwand</a:t>
          </a:r>
          <a:endParaRPr lang="en-US"/>
        </a:p>
      </dgm:t>
    </dgm:pt>
    <dgm:pt modelId="{7ED6D2C8-F3E3-49EB-8BF5-A9EA41D71C84}" type="parTrans" cxnId="{E56C854B-D0E6-4DEE-8AEA-1EF7CDFAA2E2}">
      <dgm:prSet/>
      <dgm:spPr/>
      <dgm:t>
        <a:bodyPr/>
        <a:lstStyle/>
        <a:p>
          <a:endParaRPr lang="en-US"/>
        </a:p>
      </dgm:t>
    </dgm:pt>
    <dgm:pt modelId="{DFBA5794-4066-4F3D-B872-430E03864F49}" type="sibTrans" cxnId="{E56C854B-D0E6-4DEE-8AEA-1EF7CDFAA2E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921F863-FD79-4F08-971B-534A3D507915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Umstieg auf ein völlig anderes </a:t>
          </a:r>
          <a:r>
            <a:rPr lang="de-DE" dirty="0" err="1"/>
            <a:t>nanoFramework</a:t>
          </a:r>
          <a:r>
            <a:rPr lang="de-DE" dirty="0"/>
            <a:t>-Board mit minimalem Aufwand</a:t>
          </a:r>
          <a:endParaRPr lang="en-US" dirty="0"/>
        </a:p>
      </dgm:t>
    </dgm:pt>
    <dgm:pt modelId="{3D2C12F2-89D5-4B6A-A2ED-5AFED221BCC7}" type="parTrans" cxnId="{044EB754-6A0C-423D-BD00-2FCEBA9DDBC8}">
      <dgm:prSet/>
      <dgm:spPr/>
      <dgm:t>
        <a:bodyPr/>
        <a:lstStyle/>
        <a:p>
          <a:endParaRPr lang="en-US"/>
        </a:p>
      </dgm:t>
    </dgm:pt>
    <dgm:pt modelId="{5426CC3F-11F8-40AA-ADCF-A5BF962117FF}" type="sibTrans" cxnId="{044EB754-6A0C-423D-BD00-2FCEBA9DDBC8}">
      <dgm:prSet/>
      <dgm:spPr/>
      <dgm:t>
        <a:bodyPr/>
        <a:lstStyle/>
        <a:p>
          <a:endParaRPr lang="en-US"/>
        </a:p>
      </dgm:t>
    </dgm:pt>
    <dgm:pt modelId="{836392EB-3C0D-43AA-AA30-CCE3A90C60C8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Unit-Testbarkeit von Programmen für fischertechnik-Modelle – ohne Modell</a:t>
          </a:r>
          <a:endParaRPr lang="en-US" dirty="0"/>
        </a:p>
      </dgm:t>
    </dgm:pt>
    <dgm:pt modelId="{07B22AA0-6DA8-4CAB-B950-82D5FCF33AE5}" type="parTrans" cxnId="{03243EDD-E2FC-4A08-82C2-57B3D0F9AE01}">
      <dgm:prSet/>
      <dgm:spPr/>
      <dgm:t>
        <a:bodyPr/>
        <a:lstStyle/>
        <a:p>
          <a:endParaRPr lang="en-US"/>
        </a:p>
      </dgm:t>
    </dgm:pt>
    <dgm:pt modelId="{0E453FA1-81CF-4F14-B17D-A2C097936CC9}" type="sibTrans" cxnId="{03243EDD-E2FC-4A08-82C2-57B3D0F9AE0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49B725B-3D94-49C8-8C63-16E405E0DC31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de-DE" noProof="0" dirty="0"/>
            <a:t>Noch schnellere Entwicklung</a:t>
          </a:r>
        </a:p>
      </dgm:t>
    </dgm:pt>
    <dgm:pt modelId="{589DFA3B-4DDC-410F-845E-A226D558683E}" type="parTrans" cxnId="{4BE59F51-B202-47A9-A812-2468A7AF44C3}">
      <dgm:prSet/>
      <dgm:spPr/>
      <dgm:t>
        <a:bodyPr/>
        <a:lstStyle/>
        <a:p>
          <a:endParaRPr lang="de-DE"/>
        </a:p>
      </dgm:t>
    </dgm:pt>
    <dgm:pt modelId="{00B293E2-B940-456B-9EB4-966AA980D974}" type="sibTrans" cxnId="{4BE59F51-B202-47A9-A812-2468A7AF44C3}">
      <dgm:prSet/>
      <dgm:spPr/>
      <dgm:t>
        <a:bodyPr/>
        <a:lstStyle/>
        <a:p>
          <a:pPr>
            <a:lnSpc>
              <a:spcPct val="100000"/>
            </a:lnSpc>
          </a:pPr>
          <a:endParaRPr lang="de-DE"/>
        </a:p>
      </dgm:t>
    </dgm:pt>
    <dgm:pt modelId="{70D7EFD2-69DC-4DAC-BBA4-230A0D480824}" type="pres">
      <dgm:prSet presAssocID="{EA1FCFB7-56A3-4558-AA80-D74C960D709E}" presName="root" presStyleCnt="0">
        <dgm:presLayoutVars>
          <dgm:dir/>
          <dgm:resizeHandles val="exact"/>
        </dgm:presLayoutVars>
      </dgm:prSet>
      <dgm:spPr/>
    </dgm:pt>
    <dgm:pt modelId="{43717D24-115E-425E-9851-96A42760BDE3}" type="pres">
      <dgm:prSet presAssocID="{EA1FCFB7-56A3-4558-AA80-D74C960D709E}" presName="container" presStyleCnt="0">
        <dgm:presLayoutVars>
          <dgm:dir/>
          <dgm:resizeHandles val="exact"/>
        </dgm:presLayoutVars>
      </dgm:prSet>
      <dgm:spPr/>
    </dgm:pt>
    <dgm:pt modelId="{2EC6A771-999E-48CD-BC81-BF295C773EAF}" type="pres">
      <dgm:prSet presAssocID="{08D18026-C6CD-4FC6-8D64-1EE817E6CA40}" presName="compNode" presStyleCnt="0"/>
      <dgm:spPr/>
    </dgm:pt>
    <dgm:pt modelId="{5C69CD66-D8C3-4614-8FA1-8A896991DC08}" type="pres">
      <dgm:prSet presAssocID="{08D18026-C6CD-4FC6-8D64-1EE817E6CA40}" presName="iconBgRect" presStyleLbl="bgShp" presStyleIdx="0" presStyleCnt="6"/>
      <dgm:spPr/>
    </dgm:pt>
    <dgm:pt modelId="{D61C9154-B78E-4E70-8D48-235601726B27}" type="pres">
      <dgm:prSet presAssocID="{08D18026-C6CD-4FC6-8D64-1EE817E6CA40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äge"/>
        </a:ext>
      </dgm:extLst>
    </dgm:pt>
    <dgm:pt modelId="{34802911-10F4-4031-AB70-4DA423D3802F}" type="pres">
      <dgm:prSet presAssocID="{08D18026-C6CD-4FC6-8D64-1EE817E6CA40}" presName="spaceRect" presStyleCnt="0"/>
      <dgm:spPr/>
    </dgm:pt>
    <dgm:pt modelId="{CDCB75FE-E27A-4B55-8D7D-B46F14EC0178}" type="pres">
      <dgm:prSet presAssocID="{08D18026-C6CD-4FC6-8D64-1EE817E6CA40}" presName="textRect" presStyleLbl="revTx" presStyleIdx="0" presStyleCnt="6">
        <dgm:presLayoutVars>
          <dgm:chMax val="1"/>
          <dgm:chPref val="1"/>
        </dgm:presLayoutVars>
      </dgm:prSet>
      <dgm:spPr/>
    </dgm:pt>
    <dgm:pt modelId="{E9AC61F0-B55F-4C3E-8BFD-D2C63F28604F}" type="pres">
      <dgm:prSet presAssocID="{F16D5274-7F3E-460D-9996-12C31C91741D}" presName="sibTrans" presStyleLbl="sibTrans2D1" presStyleIdx="0" presStyleCnt="0"/>
      <dgm:spPr/>
    </dgm:pt>
    <dgm:pt modelId="{15CBE7A0-70A9-47EB-86EA-5271110FDC8A}" type="pres">
      <dgm:prSet presAssocID="{AF732DF1-5CEB-4479-B5DB-BA3A3AE15358}" presName="compNode" presStyleCnt="0"/>
      <dgm:spPr/>
    </dgm:pt>
    <dgm:pt modelId="{FBF03723-4857-4735-B700-C3F11CF3C274}" type="pres">
      <dgm:prSet presAssocID="{AF732DF1-5CEB-4479-B5DB-BA3A3AE15358}" presName="iconBgRect" presStyleLbl="bgShp" presStyleIdx="1" presStyleCnt="6"/>
      <dgm:spPr/>
    </dgm:pt>
    <dgm:pt modelId="{5CF819A6-884C-4671-A6F3-74599A1D0773}" type="pres">
      <dgm:prSet presAssocID="{AF732DF1-5CEB-4479-B5DB-BA3A3AE15358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schenmesser"/>
        </a:ext>
      </dgm:extLst>
    </dgm:pt>
    <dgm:pt modelId="{FAD493F2-5C0D-4EC6-9DD8-F1CEF2697302}" type="pres">
      <dgm:prSet presAssocID="{AF732DF1-5CEB-4479-B5DB-BA3A3AE15358}" presName="spaceRect" presStyleCnt="0"/>
      <dgm:spPr/>
    </dgm:pt>
    <dgm:pt modelId="{9E6FDDE3-3E84-4461-8AB1-61865E3612E8}" type="pres">
      <dgm:prSet presAssocID="{AF732DF1-5CEB-4479-B5DB-BA3A3AE15358}" presName="textRect" presStyleLbl="revTx" presStyleIdx="1" presStyleCnt="6">
        <dgm:presLayoutVars>
          <dgm:chMax val="1"/>
          <dgm:chPref val="1"/>
        </dgm:presLayoutVars>
      </dgm:prSet>
      <dgm:spPr/>
    </dgm:pt>
    <dgm:pt modelId="{B0489B75-6960-4441-BB15-80899832BE17}" type="pres">
      <dgm:prSet presAssocID="{00D53FA7-29FF-4134-A377-26D24CFC2E69}" presName="sibTrans" presStyleLbl="sibTrans2D1" presStyleIdx="0" presStyleCnt="0"/>
      <dgm:spPr/>
    </dgm:pt>
    <dgm:pt modelId="{E62770BC-FFC2-45CC-BCFA-BA4DB25D8116}" type="pres">
      <dgm:prSet presAssocID="{73FC562F-8360-4C17-8966-927E8CB5A45A}" presName="compNode" presStyleCnt="0"/>
      <dgm:spPr/>
    </dgm:pt>
    <dgm:pt modelId="{07FB75BE-F38D-48A6-BDBB-509494A624EB}" type="pres">
      <dgm:prSet presAssocID="{73FC562F-8360-4C17-8966-927E8CB5A45A}" presName="iconBgRect" presStyleLbl="bgShp" presStyleIdx="2" presStyleCnt="6"/>
      <dgm:spPr/>
    </dgm:pt>
    <dgm:pt modelId="{6F3CEF8B-D6FF-48C2-BEED-F6FBAE0DF357}" type="pres">
      <dgm:prSet presAssocID="{73FC562F-8360-4C17-8966-927E8CB5A45A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cker"/>
        </a:ext>
      </dgm:extLst>
    </dgm:pt>
    <dgm:pt modelId="{60462A6B-E0BA-41BC-BFA6-6FA8C37F531A}" type="pres">
      <dgm:prSet presAssocID="{73FC562F-8360-4C17-8966-927E8CB5A45A}" presName="spaceRect" presStyleCnt="0"/>
      <dgm:spPr/>
    </dgm:pt>
    <dgm:pt modelId="{6F13D242-341E-40B5-B843-AA5EAE5C2AE2}" type="pres">
      <dgm:prSet presAssocID="{73FC562F-8360-4C17-8966-927E8CB5A45A}" presName="textRect" presStyleLbl="revTx" presStyleIdx="2" presStyleCnt="6">
        <dgm:presLayoutVars>
          <dgm:chMax val="1"/>
          <dgm:chPref val="1"/>
        </dgm:presLayoutVars>
      </dgm:prSet>
      <dgm:spPr/>
    </dgm:pt>
    <dgm:pt modelId="{91B281A4-628C-4122-9AD9-F7B2AA984439}" type="pres">
      <dgm:prSet presAssocID="{DFBA5794-4066-4F3D-B872-430E03864F49}" presName="sibTrans" presStyleLbl="sibTrans2D1" presStyleIdx="0" presStyleCnt="0"/>
      <dgm:spPr/>
    </dgm:pt>
    <dgm:pt modelId="{AC26FDB7-FB93-4063-BD2C-0D6679EE7361}" type="pres">
      <dgm:prSet presAssocID="{A49B725B-3D94-49C8-8C63-16E405E0DC31}" presName="compNode" presStyleCnt="0"/>
      <dgm:spPr/>
    </dgm:pt>
    <dgm:pt modelId="{BE735CF8-0C82-4954-BF7B-C34CA9D0D485}" type="pres">
      <dgm:prSet presAssocID="{A49B725B-3D94-49C8-8C63-16E405E0DC31}" presName="iconBgRect" presStyleLbl="bgShp" presStyleIdx="3" presStyleCnt="6"/>
      <dgm:spPr/>
    </dgm:pt>
    <dgm:pt modelId="{BA89DD94-7118-472E-9A8E-9F4D0F2E5BD0}" type="pres">
      <dgm:prSet presAssocID="{A49B725B-3D94-49C8-8C63-16E405E0DC31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ssgerät"/>
        </a:ext>
      </dgm:extLst>
    </dgm:pt>
    <dgm:pt modelId="{FA53276C-0114-4256-B265-5A26D14B7640}" type="pres">
      <dgm:prSet presAssocID="{A49B725B-3D94-49C8-8C63-16E405E0DC31}" presName="spaceRect" presStyleCnt="0"/>
      <dgm:spPr/>
    </dgm:pt>
    <dgm:pt modelId="{6C6102B1-3C44-4CCD-9FF9-6B17F7AA5D00}" type="pres">
      <dgm:prSet presAssocID="{A49B725B-3D94-49C8-8C63-16E405E0DC31}" presName="textRect" presStyleLbl="revTx" presStyleIdx="3" presStyleCnt="6">
        <dgm:presLayoutVars>
          <dgm:chMax val="1"/>
          <dgm:chPref val="1"/>
        </dgm:presLayoutVars>
      </dgm:prSet>
      <dgm:spPr/>
    </dgm:pt>
    <dgm:pt modelId="{4B1F5DF9-4A18-4524-B73D-734B31D20E41}" type="pres">
      <dgm:prSet presAssocID="{00B293E2-B940-456B-9EB4-966AA980D974}" presName="sibTrans" presStyleLbl="sibTrans2D1" presStyleIdx="0" presStyleCnt="0"/>
      <dgm:spPr/>
    </dgm:pt>
    <dgm:pt modelId="{5B854785-FB09-437C-B71B-B182AE3A9C1D}" type="pres">
      <dgm:prSet presAssocID="{836392EB-3C0D-43AA-AA30-CCE3A90C60C8}" presName="compNode" presStyleCnt="0"/>
      <dgm:spPr/>
    </dgm:pt>
    <dgm:pt modelId="{5E69117C-CF9B-4439-8B1B-F8C08E6A65E2}" type="pres">
      <dgm:prSet presAssocID="{836392EB-3C0D-43AA-AA30-CCE3A90C60C8}" presName="iconBgRect" presStyleLbl="bgShp" presStyleIdx="4" presStyleCnt="6"/>
      <dgm:spPr/>
    </dgm:pt>
    <dgm:pt modelId="{912661FD-8BBD-43C1-B20C-728D11823525}" type="pres">
      <dgm:prSet presAssocID="{836392EB-3C0D-43AA-AA30-CCE3A90C60C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äkchen"/>
        </a:ext>
      </dgm:extLst>
    </dgm:pt>
    <dgm:pt modelId="{736E1E32-40CF-432E-9C28-69F4DD6209E4}" type="pres">
      <dgm:prSet presAssocID="{836392EB-3C0D-43AA-AA30-CCE3A90C60C8}" presName="spaceRect" presStyleCnt="0"/>
      <dgm:spPr/>
    </dgm:pt>
    <dgm:pt modelId="{14919BA7-11D0-4C35-9E59-BB69BA678EB4}" type="pres">
      <dgm:prSet presAssocID="{836392EB-3C0D-43AA-AA30-CCE3A90C60C8}" presName="textRect" presStyleLbl="revTx" presStyleIdx="4" presStyleCnt="6">
        <dgm:presLayoutVars>
          <dgm:chMax val="1"/>
          <dgm:chPref val="1"/>
        </dgm:presLayoutVars>
      </dgm:prSet>
      <dgm:spPr/>
    </dgm:pt>
    <dgm:pt modelId="{5F731374-480C-4653-B434-4CC2F343AEF8}" type="pres">
      <dgm:prSet presAssocID="{0E453FA1-81CF-4F14-B17D-A2C097936CC9}" presName="sibTrans" presStyleLbl="sibTrans2D1" presStyleIdx="0" presStyleCnt="0"/>
      <dgm:spPr/>
    </dgm:pt>
    <dgm:pt modelId="{CCCA2D7A-ABF7-47F8-AA14-818818CAC8CC}" type="pres">
      <dgm:prSet presAssocID="{E921F863-FD79-4F08-971B-534A3D507915}" presName="compNode" presStyleCnt="0"/>
      <dgm:spPr/>
    </dgm:pt>
    <dgm:pt modelId="{A8F6123C-CED9-42C6-BB0F-9CDA3F18A38F}" type="pres">
      <dgm:prSet presAssocID="{E921F863-FD79-4F08-971B-534A3D507915}" presName="iconBgRect" presStyleLbl="bgShp" presStyleIdx="5" presStyleCnt="6"/>
      <dgm:spPr/>
    </dgm:pt>
    <dgm:pt modelId="{A1245FBB-1534-47F5-87B6-7255E6004CF4}" type="pres">
      <dgm:prSet presAssocID="{E921F863-FD79-4F08-971B-534A3D507915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cycling-Schild"/>
        </a:ext>
      </dgm:extLst>
    </dgm:pt>
    <dgm:pt modelId="{DAA694DE-4F0C-4348-9440-E9FFE5AC3F3E}" type="pres">
      <dgm:prSet presAssocID="{E921F863-FD79-4F08-971B-534A3D507915}" presName="spaceRect" presStyleCnt="0"/>
      <dgm:spPr/>
    </dgm:pt>
    <dgm:pt modelId="{F3142522-6CDB-492E-BD73-5FAF4F55E721}" type="pres">
      <dgm:prSet presAssocID="{E921F863-FD79-4F08-971B-534A3D507915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9644F102-E962-4ACA-B881-7920709F1CAF}" type="presOf" srcId="{A49B725B-3D94-49C8-8C63-16E405E0DC31}" destId="{6C6102B1-3C44-4CCD-9FF9-6B17F7AA5D00}" srcOrd="0" destOrd="0" presId="urn:microsoft.com/office/officeart/2018/2/layout/IconCircleList"/>
    <dgm:cxn modelId="{A5269C0E-38E1-4C70-A356-B01E3C008257}" type="presOf" srcId="{E921F863-FD79-4F08-971B-534A3D507915}" destId="{F3142522-6CDB-492E-BD73-5FAF4F55E721}" srcOrd="0" destOrd="0" presId="urn:microsoft.com/office/officeart/2018/2/layout/IconCircleList"/>
    <dgm:cxn modelId="{7C737C1A-257D-43B6-BD55-7BDAC4ECCC8D}" type="presOf" srcId="{0E453FA1-81CF-4F14-B17D-A2C097936CC9}" destId="{5F731374-480C-4653-B434-4CC2F343AEF8}" srcOrd="0" destOrd="0" presId="urn:microsoft.com/office/officeart/2018/2/layout/IconCircleList"/>
    <dgm:cxn modelId="{82D0891D-5EDB-4DE8-9585-CCBF63C074A2}" type="presOf" srcId="{836392EB-3C0D-43AA-AA30-CCE3A90C60C8}" destId="{14919BA7-11D0-4C35-9E59-BB69BA678EB4}" srcOrd="0" destOrd="0" presId="urn:microsoft.com/office/officeart/2018/2/layout/IconCircleList"/>
    <dgm:cxn modelId="{C953252F-71F0-4411-AD87-A85F084D81C5}" type="presOf" srcId="{08D18026-C6CD-4FC6-8D64-1EE817E6CA40}" destId="{CDCB75FE-E27A-4B55-8D7D-B46F14EC0178}" srcOrd="0" destOrd="0" presId="urn:microsoft.com/office/officeart/2018/2/layout/IconCircleList"/>
    <dgm:cxn modelId="{44DFC23F-A268-4D0C-8F0D-432B6795B520}" srcId="{EA1FCFB7-56A3-4558-AA80-D74C960D709E}" destId="{AF732DF1-5CEB-4479-B5DB-BA3A3AE15358}" srcOrd="1" destOrd="0" parTransId="{9BB4C410-7012-4812-BB74-C8AE5810938B}" sibTransId="{00D53FA7-29FF-4134-A377-26D24CFC2E69}"/>
    <dgm:cxn modelId="{1CAFAD60-1B7D-4978-B53F-0995411153A3}" srcId="{EA1FCFB7-56A3-4558-AA80-D74C960D709E}" destId="{08D18026-C6CD-4FC6-8D64-1EE817E6CA40}" srcOrd="0" destOrd="0" parTransId="{D962E112-D991-4881-8952-86B6862E5910}" sibTransId="{F16D5274-7F3E-460D-9996-12C31C91741D}"/>
    <dgm:cxn modelId="{E56C854B-D0E6-4DEE-8AEA-1EF7CDFAA2E2}" srcId="{EA1FCFB7-56A3-4558-AA80-D74C960D709E}" destId="{73FC562F-8360-4C17-8966-927E8CB5A45A}" srcOrd="2" destOrd="0" parTransId="{7ED6D2C8-F3E3-49EB-8BF5-A9EA41D71C84}" sibTransId="{DFBA5794-4066-4F3D-B872-430E03864F49}"/>
    <dgm:cxn modelId="{79B8F84E-23D2-4977-8599-E0C25888BE10}" type="presOf" srcId="{DFBA5794-4066-4F3D-B872-430E03864F49}" destId="{91B281A4-628C-4122-9AD9-F7B2AA984439}" srcOrd="0" destOrd="0" presId="urn:microsoft.com/office/officeart/2018/2/layout/IconCircleList"/>
    <dgm:cxn modelId="{4BE59F51-B202-47A9-A812-2468A7AF44C3}" srcId="{EA1FCFB7-56A3-4558-AA80-D74C960D709E}" destId="{A49B725B-3D94-49C8-8C63-16E405E0DC31}" srcOrd="3" destOrd="0" parTransId="{589DFA3B-4DDC-410F-845E-A226D558683E}" sibTransId="{00B293E2-B940-456B-9EB4-966AA980D974}"/>
    <dgm:cxn modelId="{044EB754-6A0C-423D-BD00-2FCEBA9DDBC8}" srcId="{EA1FCFB7-56A3-4558-AA80-D74C960D709E}" destId="{E921F863-FD79-4F08-971B-534A3D507915}" srcOrd="5" destOrd="0" parTransId="{3D2C12F2-89D5-4B6A-A2ED-5AFED221BCC7}" sibTransId="{5426CC3F-11F8-40AA-ADCF-A5BF962117FF}"/>
    <dgm:cxn modelId="{7ADC4C56-F88F-45E7-A227-D409924054BB}" type="presOf" srcId="{00D53FA7-29FF-4134-A377-26D24CFC2E69}" destId="{B0489B75-6960-4441-BB15-80899832BE17}" srcOrd="0" destOrd="0" presId="urn:microsoft.com/office/officeart/2018/2/layout/IconCircleList"/>
    <dgm:cxn modelId="{39306B99-0DC0-48C9-A2B8-07D2AE11CB88}" type="presOf" srcId="{F16D5274-7F3E-460D-9996-12C31C91741D}" destId="{E9AC61F0-B55F-4C3E-8BFD-D2C63F28604F}" srcOrd="0" destOrd="0" presId="urn:microsoft.com/office/officeart/2018/2/layout/IconCircleList"/>
    <dgm:cxn modelId="{321B69A1-D8DC-447B-946A-0AA3A8409636}" type="presOf" srcId="{73FC562F-8360-4C17-8966-927E8CB5A45A}" destId="{6F13D242-341E-40B5-B843-AA5EAE5C2AE2}" srcOrd="0" destOrd="0" presId="urn:microsoft.com/office/officeart/2018/2/layout/IconCircleList"/>
    <dgm:cxn modelId="{A6FBE2AD-5A1B-439E-9E56-EAF4D879F190}" type="presOf" srcId="{EA1FCFB7-56A3-4558-AA80-D74C960D709E}" destId="{70D7EFD2-69DC-4DAC-BBA4-230A0D480824}" srcOrd="0" destOrd="0" presId="urn:microsoft.com/office/officeart/2018/2/layout/IconCircleList"/>
    <dgm:cxn modelId="{1A4BCBCD-2BCB-4C55-99BA-57D2771E91C9}" type="presOf" srcId="{00B293E2-B940-456B-9EB4-966AA980D974}" destId="{4B1F5DF9-4A18-4524-B73D-734B31D20E41}" srcOrd="0" destOrd="0" presId="urn:microsoft.com/office/officeart/2018/2/layout/IconCircleList"/>
    <dgm:cxn modelId="{03243EDD-E2FC-4A08-82C2-57B3D0F9AE01}" srcId="{EA1FCFB7-56A3-4558-AA80-D74C960D709E}" destId="{836392EB-3C0D-43AA-AA30-CCE3A90C60C8}" srcOrd="4" destOrd="0" parTransId="{07B22AA0-6DA8-4CAB-B950-82D5FCF33AE5}" sibTransId="{0E453FA1-81CF-4F14-B17D-A2C097936CC9}"/>
    <dgm:cxn modelId="{65CF6DE5-76B5-4B0A-8758-E96F089629DE}" type="presOf" srcId="{AF732DF1-5CEB-4479-B5DB-BA3A3AE15358}" destId="{9E6FDDE3-3E84-4461-8AB1-61865E3612E8}" srcOrd="0" destOrd="0" presId="urn:microsoft.com/office/officeart/2018/2/layout/IconCircleList"/>
    <dgm:cxn modelId="{85DB1518-C6F6-4303-BAB5-4B0B28E3AD4C}" type="presParOf" srcId="{70D7EFD2-69DC-4DAC-BBA4-230A0D480824}" destId="{43717D24-115E-425E-9851-96A42760BDE3}" srcOrd="0" destOrd="0" presId="urn:microsoft.com/office/officeart/2018/2/layout/IconCircleList"/>
    <dgm:cxn modelId="{64A4150F-4ADA-48AC-BD09-E8DCE66275F6}" type="presParOf" srcId="{43717D24-115E-425E-9851-96A42760BDE3}" destId="{2EC6A771-999E-48CD-BC81-BF295C773EAF}" srcOrd="0" destOrd="0" presId="urn:microsoft.com/office/officeart/2018/2/layout/IconCircleList"/>
    <dgm:cxn modelId="{3B68EAC5-20C2-46E8-BA36-732AC6DF0F1F}" type="presParOf" srcId="{2EC6A771-999E-48CD-BC81-BF295C773EAF}" destId="{5C69CD66-D8C3-4614-8FA1-8A896991DC08}" srcOrd="0" destOrd="0" presId="urn:microsoft.com/office/officeart/2018/2/layout/IconCircleList"/>
    <dgm:cxn modelId="{BE704599-3A56-42DF-8936-7C70BADA7461}" type="presParOf" srcId="{2EC6A771-999E-48CD-BC81-BF295C773EAF}" destId="{D61C9154-B78E-4E70-8D48-235601726B27}" srcOrd="1" destOrd="0" presId="urn:microsoft.com/office/officeart/2018/2/layout/IconCircleList"/>
    <dgm:cxn modelId="{357BEDCD-467A-49C0-8B87-89A7B2922D59}" type="presParOf" srcId="{2EC6A771-999E-48CD-BC81-BF295C773EAF}" destId="{34802911-10F4-4031-AB70-4DA423D3802F}" srcOrd="2" destOrd="0" presId="urn:microsoft.com/office/officeart/2018/2/layout/IconCircleList"/>
    <dgm:cxn modelId="{455F40AB-2E74-4E06-A198-C9CB10705BF7}" type="presParOf" srcId="{2EC6A771-999E-48CD-BC81-BF295C773EAF}" destId="{CDCB75FE-E27A-4B55-8D7D-B46F14EC0178}" srcOrd="3" destOrd="0" presId="urn:microsoft.com/office/officeart/2018/2/layout/IconCircleList"/>
    <dgm:cxn modelId="{F8BA2ABE-71EC-4B94-A0A8-656AE344B361}" type="presParOf" srcId="{43717D24-115E-425E-9851-96A42760BDE3}" destId="{E9AC61F0-B55F-4C3E-8BFD-D2C63F28604F}" srcOrd="1" destOrd="0" presId="urn:microsoft.com/office/officeart/2018/2/layout/IconCircleList"/>
    <dgm:cxn modelId="{12B15F00-B571-49D9-9352-99D71508E1F8}" type="presParOf" srcId="{43717D24-115E-425E-9851-96A42760BDE3}" destId="{15CBE7A0-70A9-47EB-86EA-5271110FDC8A}" srcOrd="2" destOrd="0" presId="urn:microsoft.com/office/officeart/2018/2/layout/IconCircleList"/>
    <dgm:cxn modelId="{1E9B7098-FB43-4249-84A2-4537C3F9FFBB}" type="presParOf" srcId="{15CBE7A0-70A9-47EB-86EA-5271110FDC8A}" destId="{FBF03723-4857-4735-B700-C3F11CF3C274}" srcOrd="0" destOrd="0" presId="urn:microsoft.com/office/officeart/2018/2/layout/IconCircleList"/>
    <dgm:cxn modelId="{F8FCB981-9B91-4CDD-B0C5-93F2F28B3EB1}" type="presParOf" srcId="{15CBE7A0-70A9-47EB-86EA-5271110FDC8A}" destId="{5CF819A6-884C-4671-A6F3-74599A1D0773}" srcOrd="1" destOrd="0" presId="urn:microsoft.com/office/officeart/2018/2/layout/IconCircleList"/>
    <dgm:cxn modelId="{231429D1-6ABC-4CB4-A444-4AAD793F5763}" type="presParOf" srcId="{15CBE7A0-70A9-47EB-86EA-5271110FDC8A}" destId="{FAD493F2-5C0D-4EC6-9DD8-F1CEF2697302}" srcOrd="2" destOrd="0" presId="urn:microsoft.com/office/officeart/2018/2/layout/IconCircleList"/>
    <dgm:cxn modelId="{DEE7ACF5-04FD-45F3-AB63-5B92B43985EF}" type="presParOf" srcId="{15CBE7A0-70A9-47EB-86EA-5271110FDC8A}" destId="{9E6FDDE3-3E84-4461-8AB1-61865E3612E8}" srcOrd="3" destOrd="0" presId="urn:microsoft.com/office/officeart/2018/2/layout/IconCircleList"/>
    <dgm:cxn modelId="{16387494-B766-4086-B6B0-71B4FAAD7743}" type="presParOf" srcId="{43717D24-115E-425E-9851-96A42760BDE3}" destId="{B0489B75-6960-4441-BB15-80899832BE17}" srcOrd="3" destOrd="0" presId="urn:microsoft.com/office/officeart/2018/2/layout/IconCircleList"/>
    <dgm:cxn modelId="{AA36BFAA-281F-44A8-94DA-81D6B13373B4}" type="presParOf" srcId="{43717D24-115E-425E-9851-96A42760BDE3}" destId="{E62770BC-FFC2-45CC-BCFA-BA4DB25D8116}" srcOrd="4" destOrd="0" presId="urn:microsoft.com/office/officeart/2018/2/layout/IconCircleList"/>
    <dgm:cxn modelId="{1D27C9AD-B304-4FF6-A012-8C2173D1B9F7}" type="presParOf" srcId="{E62770BC-FFC2-45CC-BCFA-BA4DB25D8116}" destId="{07FB75BE-F38D-48A6-BDBB-509494A624EB}" srcOrd="0" destOrd="0" presId="urn:microsoft.com/office/officeart/2018/2/layout/IconCircleList"/>
    <dgm:cxn modelId="{BA4481FB-F234-48A5-B761-D56ADD95A71B}" type="presParOf" srcId="{E62770BC-FFC2-45CC-BCFA-BA4DB25D8116}" destId="{6F3CEF8B-D6FF-48C2-BEED-F6FBAE0DF357}" srcOrd="1" destOrd="0" presId="urn:microsoft.com/office/officeart/2018/2/layout/IconCircleList"/>
    <dgm:cxn modelId="{B47A6AE4-6B7C-4BF7-A5AE-CCE691E149B5}" type="presParOf" srcId="{E62770BC-FFC2-45CC-BCFA-BA4DB25D8116}" destId="{60462A6B-E0BA-41BC-BFA6-6FA8C37F531A}" srcOrd="2" destOrd="0" presId="urn:microsoft.com/office/officeart/2018/2/layout/IconCircleList"/>
    <dgm:cxn modelId="{4884A38C-19A8-4B26-93B0-F4DB35D93106}" type="presParOf" srcId="{E62770BC-FFC2-45CC-BCFA-BA4DB25D8116}" destId="{6F13D242-341E-40B5-B843-AA5EAE5C2AE2}" srcOrd="3" destOrd="0" presId="urn:microsoft.com/office/officeart/2018/2/layout/IconCircleList"/>
    <dgm:cxn modelId="{1B7883B9-C770-4E78-8DD3-CDBEE8F07018}" type="presParOf" srcId="{43717D24-115E-425E-9851-96A42760BDE3}" destId="{91B281A4-628C-4122-9AD9-F7B2AA984439}" srcOrd="5" destOrd="0" presId="urn:microsoft.com/office/officeart/2018/2/layout/IconCircleList"/>
    <dgm:cxn modelId="{AE5BB265-DFF7-41EF-8CEA-9B07480B94CD}" type="presParOf" srcId="{43717D24-115E-425E-9851-96A42760BDE3}" destId="{AC26FDB7-FB93-4063-BD2C-0D6679EE7361}" srcOrd="6" destOrd="0" presId="urn:microsoft.com/office/officeart/2018/2/layout/IconCircleList"/>
    <dgm:cxn modelId="{9BADAF85-268C-43F9-9B36-8492850AC896}" type="presParOf" srcId="{AC26FDB7-FB93-4063-BD2C-0D6679EE7361}" destId="{BE735CF8-0C82-4954-BF7B-C34CA9D0D485}" srcOrd="0" destOrd="0" presId="urn:microsoft.com/office/officeart/2018/2/layout/IconCircleList"/>
    <dgm:cxn modelId="{6BDD1439-74FE-4C37-956E-C99452AB93F8}" type="presParOf" srcId="{AC26FDB7-FB93-4063-BD2C-0D6679EE7361}" destId="{BA89DD94-7118-472E-9A8E-9F4D0F2E5BD0}" srcOrd="1" destOrd="0" presId="urn:microsoft.com/office/officeart/2018/2/layout/IconCircleList"/>
    <dgm:cxn modelId="{0F9B6B6B-B895-4A99-9552-43CA60AB7A6F}" type="presParOf" srcId="{AC26FDB7-FB93-4063-BD2C-0D6679EE7361}" destId="{FA53276C-0114-4256-B265-5A26D14B7640}" srcOrd="2" destOrd="0" presId="urn:microsoft.com/office/officeart/2018/2/layout/IconCircleList"/>
    <dgm:cxn modelId="{213483D5-1807-4AF1-A659-06B0B1224DE6}" type="presParOf" srcId="{AC26FDB7-FB93-4063-BD2C-0D6679EE7361}" destId="{6C6102B1-3C44-4CCD-9FF9-6B17F7AA5D00}" srcOrd="3" destOrd="0" presId="urn:microsoft.com/office/officeart/2018/2/layout/IconCircleList"/>
    <dgm:cxn modelId="{FE51C784-AA67-46F2-8770-2964201F1FC0}" type="presParOf" srcId="{43717D24-115E-425E-9851-96A42760BDE3}" destId="{4B1F5DF9-4A18-4524-B73D-734B31D20E41}" srcOrd="7" destOrd="0" presId="urn:microsoft.com/office/officeart/2018/2/layout/IconCircleList"/>
    <dgm:cxn modelId="{134E48E3-FFB4-4553-A1B7-19EF3A7D9F8A}" type="presParOf" srcId="{43717D24-115E-425E-9851-96A42760BDE3}" destId="{5B854785-FB09-437C-B71B-B182AE3A9C1D}" srcOrd="8" destOrd="0" presId="urn:microsoft.com/office/officeart/2018/2/layout/IconCircleList"/>
    <dgm:cxn modelId="{9B78EBCF-72E7-4BE7-B131-7E12E47503A9}" type="presParOf" srcId="{5B854785-FB09-437C-B71B-B182AE3A9C1D}" destId="{5E69117C-CF9B-4439-8B1B-F8C08E6A65E2}" srcOrd="0" destOrd="0" presId="urn:microsoft.com/office/officeart/2018/2/layout/IconCircleList"/>
    <dgm:cxn modelId="{D56E7D0C-647A-4525-917E-411C4E9DA463}" type="presParOf" srcId="{5B854785-FB09-437C-B71B-B182AE3A9C1D}" destId="{912661FD-8BBD-43C1-B20C-728D11823525}" srcOrd="1" destOrd="0" presId="urn:microsoft.com/office/officeart/2018/2/layout/IconCircleList"/>
    <dgm:cxn modelId="{D8D4459D-0E5D-4578-8C84-FF564F192714}" type="presParOf" srcId="{5B854785-FB09-437C-B71B-B182AE3A9C1D}" destId="{736E1E32-40CF-432E-9C28-69F4DD6209E4}" srcOrd="2" destOrd="0" presId="urn:microsoft.com/office/officeart/2018/2/layout/IconCircleList"/>
    <dgm:cxn modelId="{C1FDEEF0-1F94-410C-85B9-52F750182EF2}" type="presParOf" srcId="{5B854785-FB09-437C-B71B-B182AE3A9C1D}" destId="{14919BA7-11D0-4C35-9E59-BB69BA678EB4}" srcOrd="3" destOrd="0" presId="urn:microsoft.com/office/officeart/2018/2/layout/IconCircleList"/>
    <dgm:cxn modelId="{35EB4A56-4884-416C-81B9-86352FBD6ADE}" type="presParOf" srcId="{43717D24-115E-425E-9851-96A42760BDE3}" destId="{5F731374-480C-4653-B434-4CC2F343AEF8}" srcOrd="9" destOrd="0" presId="urn:microsoft.com/office/officeart/2018/2/layout/IconCircleList"/>
    <dgm:cxn modelId="{BC1F5B25-2563-4BB7-833D-EB6B2DCC9922}" type="presParOf" srcId="{43717D24-115E-425E-9851-96A42760BDE3}" destId="{CCCA2D7A-ABF7-47F8-AA14-818818CAC8CC}" srcOrd="10" destOrd="0" presId="urn:microsoft.com/office/officeart/2018/2/layout/IconCircleList"/>
    <dgm:cxn modelId="{BD594DF2-7E5C-4B4F-8F76-F4F277CF24E1}" type="presParOf" srcId="{CCCA2D7A-ABF7-47F8-AA14-818818CAC8CC}" destId="{A8F6123C-CED9-42C6-BB0F-9CDA3F18A38F}" srcOrd="0" destOrd="0" presId="urn:microsoft.com/office/officeart/2018/2/layout/IconCircleList"/>
    <dgm:cxn modelId="{A0E2FB05-8169-4B99-9B5D-AB94A6307947}" type="presParOf" srcId="{CCCA2D7A-ABF7-47F8-AA14-818818CAC8CC}" destId="{A1245FBB-1534-47F5-87B6-7255E6004CF4}" srcOrd="1" destOrd="0" presId="urn:microsoft.com/office/officeart/2018/2/layout/IconCircleList"/>
    <dgm:cxn modelId="{4C9A454C-ACCF-4AFF-86B2-CDC98A342E51}" type="presParOf" srcId="{CCCA2D7A-ABF7-47F8-AA14-818818CAC8CC}" destId="{DAA694DE-4F0C-4348-9440-E9FFE5AC3F3E}" srcOrd="2" destOrd="0" presId="urn:microsoft.com/office/officeart/2018/2/layout/IconCircleList"/>
    <dgm:cxn modelId="{9959EC43-6524-4A4E-8516-CA56247F7BD5}" type="presParOf" srcId="{CCCA2D7A-ABF7-47F8-AA14-818818CAC8CC}" destId="{F3142522-6CDB-492E-BD73-5FAF4F55E721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441286-CD75-4FFD-A665-F4C57A58FCF0}">
      <dsp:nvSpPr>
        <dsp:cNvPr id="0" name=""/>
        <dsp:cNvSpPr/>
      </dsp:nvSpPr>
      <dsp:spPr>
        <a:xfrm>
          <a:off x="8688" y="889126"/>
          <a:ext cx="644627" cy="6446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40BC8F-FD3E-4755-8215-301B502A5EC4}">
      <dsp:nvSpPr>
        <dsp:cNvPr id="0" name=""/>
        <dsp:cNvSpPr/>
      </dsp:nvSpPr>
      <dsp:spPr>
        <a:xfrm>
          <a:off x="8688" y="1632770"/>
          <a:ext cx="1841793" cy="980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400" kern="1200"/>
            <a:t>Ein kostenloses Add-In in Microsoft Visual Studio 2017/2019</a:t>
          </a:r>
          <a:endParaRPr lang="en-US" sz="1400" kern="1200"/>
        </a:p>
      </dsp:txBody>
      <dsp:txXfrm>
        <a:off x="8688" y="1632770"/>
        <a:ext cx="1841793" cy="980810"/>
      </dsp:txXfrm>
    </dsp:sp>
    <dsp:sp modelId="{090DE0A6-E08F-465F-9B5A-351EF66DEC58}">
      <dsp:nvSpPr>
        <dsp:cNvPr id="0" name=""/>
        <dsp:cNvSpPr/>
      </dsp:nvSpPr>
      <dsp:spPr>
        <a:xfrm>
          <a:off x="8688" y="2659636"/>
          <a:ext cx="1841793" cy="5322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4F24D0-009D-42C2-B26B-9ADFED385E03}">
      <dsp:nvSpPr>
        <dsp:cNvPr id="0" name=""/>
        <dsp:cNvSpPr/>
      </dsp:nvSpPr>
      <dsp:spPr>
        <a:xfrm>
          <a:off x="2172796" y="889126"/>
          <a:ext cx="644627" cy="6446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5CCB96-9B1C-4D7B-A786-2D48D108A621}">
      <dsp:nvSpPr>
        <dsp:cNvPr id="0" name=""/>
        <dsp:cNvSpPr/>
      </dsp:nvSpPr>
      <dsp:spPr>
        <a:xfrm>
          <a:off x="2172796" y="1632770"/>
          <a:ext cx="1841793" cy="980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400" kern="1200" dirty="0"/>
            <a:t>Firmware: standardkonforme</a:t>
          </a:r>
          <a:br>
            <a:rPr lang="de-DE" sz="1400" kern="1200" dirty="0"/>
          </a:br>
          <a:r>
            <a:rPr lang="de-DE" sz="1400" kern="1200" dirty="0"/>
            <a:t>.net-</a:t>
          </a:r>
          <a:r>
            <a:rPr lang="de-DE" sz="1400" kern="1200" dirty="0" err="1"/>
            <a:t>Runtime</a:t>
          </a:r>
          <a:r>
            <a:rPr lang="de-DE" sz="1400" kern="1200" dirty="0"/>
            <a:t> (CLR)</a:t>
          </a:r>
          <a:br>
            <a:rPr lang="de-DE" sz="1400" kern="1200" dirty="0"/>
          </a:br>
          <a:r>
            <a:rPr lang="de-DE" sz="1400" kern="1200" dirty="0"/>
            <a:t>für Mikrocontroller</a:t>
          </a:r>
          <a:endParaRPr lang="en-US" sz="1400" kern="1200" dirty="0"/>
        </a:p>
      </dsp:txBody>
      <dsp:txXfrm>
        <a:off x="2172796" y="1632770"/>
        <a:ext cx="1841793" cy="980810"/>
      </dsp:txXfrm>
    </dsp:sp>
    <dsp:sp modelId="{2695D347-6DD7-4C75-A898-DB470AA2F983}">
      <dsp:nvSpPr>
        <dsp:cNvPr id="0" name=""/>
        <dsp:cNvSpPr/>
      </dsp:nvSpPr>
      <dsp:spPr>
        <a:xfrm>
          <a:off x="2172796" y="2659636"/>
          <a:ext cx="1841793" cy="5322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2920C2-149E-44E7-AEBA-FB52E2D92E6A}">
      <dsp:nvSpPr>
        <dsp:cNvPr id="0" name=""/>
        <dsp:cNvSpPr/>
      </dsp:nvSpPr>
      <dsp:spPr>
        <a:xfrm>
          <a:off x="4336903" y="889126"/>
          <a:ext cx="644627" cy="6446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5B4686-9826-4F8D-A685-AD02877C084D}">
      <dsp:nvSpPr>
        <dsp:cNvPr id="0" name=""/>
        <dsp:cNvSpPr/>
      </dsp:nvSpPr>
      <dsp:spPr>
        <a:xfrm>
          <a:off x="4336903" y="1632770"/>
          <a:ext cx="1841793" cy="980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400" kern="1200"/>
            <a:t>Tools, um die Firmware auf verschiedenste Boards zu bringen</a:t>
          </a:r>
          <a:endParaRPr lang="en-US" sz="1400" kern="1200"/>
        </a:p>
      </dsp:txBody>
      <dsp:txXfrm>
        <a:off x="4336903" y="1632770"/>
        <a:ext cx="1841793" cy="980810"/>
      </dsp:txXfrm>
    </dsp:sp>
    <dsp:sp modelId="{DE654AA4-4C42-47DB-B872-9905A466B91E}">
      <dsp:nvSpPr>
        <dsp:cNvPr id="0" name=""/>
        <dsp:cNvSpPr/>
      </dsp:nvSpPr>
      <dsp:spPr>
        <a:xfrm>
          <a:off x="4336903" y="2659636"/>
          <a:ext cx="1841793" cy="5322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6E765-1F68-4187-BD32-D4492731986D}">
      <dsp:nvSpPr>
        <dsp:cNvPr id="0" name=""/>
        <dsp:cNvSpPr/>
      </dsp:nvSpPr>
      <dsp:spPr>
        <a:xfrm>
          <a:off x="6501010" y="889126"/>
          <a:ext cx="644627" cy="64462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530A36-1788-4733-9C1D-35D1D39451EE}">
      <dsp:nvSpPr>
        <dsp:cNvPr id="0" name=""/>
        <dsp:cNvSpPr/>
      </dsp:nvSpPr>
      <dsp:spPr>
        <a:xfrm>
          <a:off x="6501010" y="1632770"/>
          <a:ext cx="1841793" cy="980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400" kern="1200"/>
            <a:t>Ein vollständig quelloffenes Projekt als Nachfolger des Microsoft .net Micro Frameworks</a:t>
          </a:r>
          <a:endParaRPr lang="en-US" sz="1400" kern="1200"/>
        </a:p>
      </dsp:txBody>
      <dsp:txXfrm>
        <a:off x="6501010" y="1632770"/>
        <a:ext cx="1841793" cy="980810"/>
      </dsp:txXfrm>
    </dsp:sp>
    <dsp:sp modelId="{AF972062-7B25-40C0-ADAE-D06A412B9774}">
      <dsp:nvSpPr>
        <dsp:cNvPr id="0" name=""/>
        <dsp:cNvSpPr/>
      </dsp:nvSpPr>
      <dsp:spPr>
        <a:xfrm>
          <a:off x="6501010" y="2659636"/>
          <a:ext cx="1841793" cy="5322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>
              <a:hlinkClick xmlns:r="http://schemas.openxmlformats.org/officeDocument/2006/relationships" r:id="rId9"/>
            </a:rPr>
            <a:t>https://nanoframework.net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>
              <a:hlinkClick xmlns:r="http://schemas.openxmlformats.org/officeDocument/2006/relationships" r:id="rId10"/>
            </a:rPr>
            <a:t>https://github.com/nanoframework</a:t>
          </a:r>
          <a:endParaRPr lang="en-US" sz="1100" kern="1200"/>
        </a:p>
      </dsp:txBody>
      <dsp:txXfrm>
        <a:off x="6501010" y="2659636"/>
        <a:ext cx="1841793" cy="532211"/>
      </dsp:txXfrm>
    </dsp:sp>
    <dsp:sp modelId="{28EB93CA-9CC2-4E40-82F6-645A5F99826B}">
      <dsp:nvSpPr>
        <dsp:cNvPr id="0" name=""/>
        <dsp:cNvSpPr/>
      </dsp:nvSpPr>
      <dsp:spPr>
        <a:xfrm>
          <a:off x="8665117" y="889126"/>
          <a:ext cx="644627" cy="644627"/>
        </a:xfrm>
        <a:prstGeom prst="rect">
          <a:avLst/>
        </a:prstGeom>
        <a:blipFill rotWithShape="1"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A59D64-62FC-4CB8-8452-7BA20EAF5CB0}">
      <dsp:nvSpPr>
        <dsp:cNvPr id="0" name=""/>
        <dsp:cNvSpPr/>
      </dsp:nvSpPr>
      <dsp:spPr>
        <a:xfrm>
          <a:off x="8665117" y="1632770"/>
          <a:ext cx="1841793" cy="980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400" kern="1200"/>
            <a:t>Sehr freundliche und hilfsbereite Entwickler</a:t>
          </a:r>
          <a:endParaRPr lang="en-US" sz="1400" kern="1200"/>
        </a:p>
      </dsp:txBody>
      <dsp:txXfrm>
        <a:off x="8665117" y="1632770"/>
        <a:ext cx="1841793" cy="980810"/>
      </dsp:txXfrm>
    </dsp:sp>
    <dsp:sp modelId="{F3B99DA3-5F99-4DDB-B923-0C1135AE6E2E}">
      <dsp:nvSpPr>
        <dsp:cNvPr id="0" name=""/>
        <dsp:cNvSpPr/>
      </dsp:nvSpPr>
      <dsp:spPr>
        <a:xfrm>
          <a:off x="8665117" y="2659636"/>
          <a:ext cx="1841793" cy="5322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>
              <a:hlinkClick xmlns:r="http://schemas.openxmlformats.org/officeDocument/2006/relationships" r:id="rId13"/>
            </a:rPr>
            <a:t>https://discord.gg/gCyBu8T</a:t>
          </a:r>
          <a:endParaRPr lang="en-US" sz="1100" kern="1200" dirty="0"/>
        </a:p>
      </dsp:txBody>
      <dsp:txXfrm>
        <a:off x="8665117" y="2659636"/>
        <a:ext cx="1841793" cy="5322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0BAE3C-E909-45C0-9B4C-9ED068C25580}">
      <dsp:nvSpPr>
        <dsp:cNvPr id="0" name=""/>
        <dsp:cNvSpPr/>
      </dsp:nvSpPr>
      <dsp:spPr>
        <a:xfrm>
          <a:off x="393" y="392534"/>
          <a:ext cx="1098562" cy="109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8A53E4-15EC-4640-9C11-97B6EC4B1927}">
      <dsp:nvSpPr>
        <dsp:cNvPr id="0" name=""/>
        <dsp:cNvSpPr/>
      </dsp:nvSpPr>
      <dsp:spPr>
        <a:xfrm>
          <a:off x="393" y="1644446"/>
          <a:ext cx="3138750" cy="559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800" kern="1200" dirty="0"/>
            <a:t>Softwaretechnisch aus dem Vollen schöpfen</a:t>
          </a:r>
          <a:endParaRPr lang="en-US" sz="1800" kern="1200" dirty="0"/>
        </a:p>
      </dsp:txBody>
      <dsp:txXfrm>
        <a:off x="393" y="1644446"/>
        <a:ext cx="3138750" cy="559089"/>
      </dsp:txXfrm>
    </dsp:sp>
    <dsp:sp modelId="{B2E60584-28CE-40F8-8761-6F322EE5CCF5}">
      <dsp:nvSpPr>
        <dsp:cNvPr id="0" name=""/>
        <dsp:cNvSpPr/>
      </dsp:nvSpPr>
      <dsp:spPr>
        <a:xfrm>
          <a:off x="393" y="2274861"/>
          <a:ext cx="3138750" cy="16839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.net/C#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strikt typsicher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vollständig objektorientiert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automatische </a:t>
          </a:r>
          <a:r>
            <a:rPr lang="de-DE" sz="1400" kern="1200" dirty="0" err="1"/>
            <a:t>Garbage</a:t>
          </a:r>
          <a:r>
            <a:rPr lang="de-DE" sz="1400" kern="1200" dirty="0"/>
            <a:t> Collection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Multithreading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/>
            <a:t>umfangreiches Standard-Framework</a:t>
          </a:r>
          <a:endParaRPr lang="en-US" sz="1400" kern="1200" dirty="0"/>
        </a:p>
      </dsp:txBody>
      <dsp:txXfrm>
        <a:off x="393" y="2274861"/>
        <a:ext cx="3138750" cy="1683942"/>
      </dsp:txXfrm>
    </dsp:sp>
    <dsp:sp modelId="{876BBB82-D7FC-4904-BFDC-4EAD0AFC96D7}">
      <dsp:nvSpPr>
        <dsp:cNvPr id="0" name=""/>
        <dsp:cNvSpPr/>
      </dsp:nvSpPr>
      <dsp:spPr>
        <a:xfrm>
          <a:off x="3688425" y="392534"/>
          <a:ext cx="1098562" cy="1098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D707B-63A0-482D-9643-90E12196D73F}">
      <dsp:nvSpPr>
        <dsp:cNvPr id="0" name=""/>
        <dsp:cNvSpPr/>
      </dsp:nvSpPr>
      <dsp:spPr>
        <a:xfrm>
          <a:off x="3688425" y="1644446"/>
          <a:ext cx="3138750" cy="559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800" kern="1200" dirty="0" err="1"/>
            <a:t>Entwicklungsystem</a:t>
          </a:r>
          <a:r>
            <a:rPr lang="de-DE" sz="1800" kern="1200" dirty="0"/>
            <a:t> vom Feinsten</a:t>
          </a:r>
          <a:endParaRPr lang="en-US" sz="1800" kern="1200" dirty="0"/>
        </a:p>
      </dsp:txBody>
      <dsp:txXfrm>
        <a:off x="3688425" y="1644446"/>
        <a:ext cx="3138750" cy="559089"/>
      </dsp:txXfrm>
    </dsp:sp>
    <dsp:sp modelId="{519B2EE2-38DD-45F1-9FC6-EF1234811F0C}">
      <dsp:nvSpPr>
        <dsp:cNvPr id="0" name=""/>
        <dsp:cNvSpPr/>
      </dsp:nvSpPr>
      <dsp:spPr>
        <a:xfrm>
          <a:off x="3688425" y="2274861"/>
          <a:ext cx="3138750" cy="16839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Visual Studio als komfortables Entwicklungssystem mit IntelliSense, </a:t>
          </a:r>
          <a:r>
            <a:rPr lang="de-DE" sz="1400" kern="1200" dirty="0" err="1"/>
            <a:t>NuGet</a:t>
          </a:r>
          <a:r>
            <a:rPr lang="de-DE" sz="1400" kern="1200" dirty="0"/>
            <a:t>-Packages und was man sonst so als Desktop-Entwickler gewohnt ist</a:t>
          </a:r>
          <a:endParaRPr lang="en-US" sz="1400" kern="1200" dirty="0"/>
        </a:p>
      </dsp:txBody>
      <dsp:txXfrm>
        <a:off x="3688425" y="2274861"/>
        <a:ext cx="3138750" cy="1683942"/>
      </dsp:txXfrm>
    </dsp:sp>
    <dsp:sp modelId="{87408F03-7214-4646-9995-CAAC2640341D}">
      <dsp:nvSpPr>
        <dsp:cNvPr id="0" name=""/>
        <dsp:cNvSpPr/>
      </dsp:nvSpPr>
      <dsp:spPr>
        <a:xfrm>
          <a:off x="7376456" y="392534"/>
          <a:ext cx="1098562" cy="1098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89271C-F1B2-48DB-8603-2F8D7DDBCD86}">
      <dsp:nvSpPr>
        <dsp:cNvPr id="0" name=""/>
        <dsp:cNvSpPr/>
      </dsp:nvSpPr>
      <dsp:spPr>
        <a:xfrm>
          <a:off x="7376456" y="1644446"/>
          <a:ext cx="3138750" cy="559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800" kern="1200"/>
            <a:t>Traumhaftes Debugging</a:t>
          </a:r>
          <a:endParaRPr lang="en-US" sz="1800" kern="1200"/>
        </a:p>
      </dsp:txBody>
      <dsp:txXfrm>
        <a:off x="7376456" y="1644446"/>
        <a:ext cx="3138750" cy="559089"/>
      </dsp:txXfrm>
    </dsp:sp>
    <dsp:sp modelId="{17BA3FD3-301E-4BCB-B672-07AFB19FE98B}">
      <dsp:nvSpPr>
        <dsp:cNvPr id="0" name=""/>
        <dsp:cNvSpPr/>
      </dsp:nvSpPr>
      <dsp:spPr>
        <a:xfrm>
          <a:off x="7376456" y="2274861"/>
          <a:ext cx="3138750" cy="16839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Haltepunkte, Variablen inspizieren und setzen, all die Debugging-Features von .net – live vom PC in den Mikrocontroller</a:t>
          </a:r>
          <a:endParaRPr lang="en-US" sz="1400" kern="1200" dirty="0"/>
        </a:p>
      </dsp:txBody>
      <dsp:txXfrm>
        <a:off x="7376456" y="2274861"/>
        <a:ext cx="3138750" cy="16839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69CD66-D8C3-4614-8FA1-8A896991DC08}">
      <dsp:nvSpPr>
        <dsp:cNvPr id="0" name=""/>
        <dsp:cNvSpPr/>
      </dsp:nvSpPr>
      <dsp:spPr>
        <a:xfrm>
          <a:off x="82613" y="796358"/>
          <a:ext cx="897246" cy="89724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1C9154-B78E-4E70-8D48-235601726B27}">
      <dsp:nvSpPr>
        <dsp:cNvPr id="0" name=""/>
        <dsp:cNvSpPr/>
      </dsp:nvSpPr>
      <dsp:spPr>
        <a:xfrm>
          <a:off x="271034" y="984779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CB75FE-E27A-4B55-8D7D-B46F14EC0178}">
      <dsp:nvSpPr>
        <dsp:cNvPr id="0" name=""/>
        <dsp:cNvSpPr/>
      </dsp:nvSpPr>
      <dsp:spPr>
        <a:xfrm>
          <a:off x="1172126" y="796358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Große Änderungen am Modell ohne große Änderungen am Programm</a:t>
          </a:r>
          <a:endParaRPr lang="en-US" sz="1400" kern="1200" dirty="0"/>
        </a:p>
      </dsp:txBody>
      <dsp:txXfrm>
        <a:off x="1172126" y="796358"/>
        <a:ext cx="2114937" cy="897246"/>
      </dsp:txXfrm>
    </dsp:sp>
    <dsp:sp modelId="{FBF03723-4857-4735-B700-C3F11CF3C274}">
      <dsp:nvSpPr>
        <dsp:cNvPr id="0" name=""/>
        <dsp:cNvSpPr/>
      </dsp:nvSpPr>
      <dsp:spPr>
        <a:xfrm>
          <a:off x="3655575" y="796358"/>
          <a:ext cx="897246" cy="89724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CF819A6-884C-4671-A6F3-74599A1D0773}">
      <dsp:nvSpPr>
        <dsp:cNvPr id="0" name=""/>
        <dsp:cNvSpPr/>
      </dsp:nvSpPr>
      <dsp:spPr>
        <a:xfrm>
          <a:off x="3843996" y="984779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6FDDE3-3E84-4461-8AB1-61865E3612E8}">
      <dsp:nvSpPr>
        <dsp:cNvPr id="0" name=""/>
        <dsp:cNvSpPr/>
      </dsp:nvSpPr>
      <dsp:spPr>
        <a:xfrm>
          <a:off x="4745088" y="796358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/>
            <a:t>Komfortable und wiederverwendbare Zusatzfunktionalität für alles mit bestimmten Datentypen</a:t>
          </a:r>
          <a:endParaRPr lang="en-US" sz="1400" kern="1200"/>
        </a:p>
      </dsp:txBody>
      <dsp:txXfrm>
        <a:off x="4745088" y="796358"/>
        <a:ext cx="2114937" cy="897246"/>
      </dsp:txXfrm>
    </dsp:sp>
    <dsp:sp modelId="{07FB75BE-F38D-48A6-BDBB-509494A624EB}">
      <dsp:nvSpPr>
        <dsp:cNvPr id="0" name=""/>
        <dsp:cNvSpPr/>
      </dsp:nvSpPr>
      <dsp:spPr>
        <a:xfrm>
          <a:off x="7228536" y="796358"/>
          <a:ext cx="897246" cy="89724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F3CEF8B-D6FF-48C2-BEED-F6FBAE0DF357}">
      <dsp:nvSpPr>
        <dsp:cNvPr id="0" name=""/>
        <dsp:cNvSpPr/>
      </dsp:nvSpPr>
      <dsp:spPr>
        <a:xfrm>
          <a:off x="7416958" y="984779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13D242-341E-40B5-B843-AA5EAE5C2AE2}">
      <dsp:nvSpPr>
        <dsp:cNvPr id="0" name=""/>
        <dsp:cNvSpPr/>
      </dsp:nvSpPr>
      <dsp:spPr>
        <a:xfrm>
          <a:off x="8318049" y="796358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/>
            <a:t>Änderung der Pin-Belegung mit minimalem Aufwand</a:t>
          </a:r>
          <a:endParaRPr lang="en-US" sz="1400" kern="1200"/>
        </a:p>
      </dsp:txBody>
      <dsp:txXfrm>
        <a:off x="8318049" y="796358"/>
        <a:ext cx="2114937" cy="897246"/>
      </dsp:txXfrm>
    </dsp:sp>
    <dsp:sp modelId="{BE735CF8-0C82-4954-BF7B-C34CA9D0D485}">
      <dsp:nvSpPr>
        <dsp:cNvPr id="0" name=""/>
        <dsp:cNvSpPr/>
      </dsp:nvSpPr>
      <dsp:spPr>
        <a:xfrm>
          <a:off x="82613" y="2387369"/>
          <a:ext cx="897246" cy="89724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A89DD94-7118-472E-9A8E-9F4D0F2E5BD0}">
      <dsp:nvSpPr>
        <dsp:cNvPr id="0" name=""/>
        <dsp:cNvSpPr/>
      </dsp:nvSpPr>
      <dsp:spPr>
        <a:xfrm>
          <a:off x="271034" y="2575791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6102B1-3C44-4CCD-9FF9-6B17F7AA5D00}">
      <dsp:nvSpPr>
        <dsp:cNvPr id="0" name=""/>
        <dsp:cNvSpPr/>
      </dsp:nvSpPr>
      <dsp:spPr>
        <a:xfrm>
          <a:off x="1172126" y="238736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noProof="0" dirty="0"/>
            <a:t>Noch schnellere Entwicklung</a:t>
          </a:r>
        </a:p>
      </dsp:txBody>
      <dsp:txXfrm>
        <a:off x="1172126" y="2387369"/>
        <a:ext cx="2114937" cy="897246"/>
      </dsp:txXfrm>
    </dsp:sp>
    <dsp:sp modelId="{5E69117C-CF9B-4439-8B1B-F8C08E6A65E2}">
      <dsp:nvSpPr>
        <dsp:cNvPr id="0" name=""/>
        <dsp:cNvSpPr/>
      </dsp:nvSpPr>
      <dsp:spPr>
        <a:xfrm>
          <a:off x="3655575" y="2387369"/>
          <a:ext cx="897246" cy="89724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12661FD-8BBD-43C1-B20C-728D11823525}">
      <dsp:nvSpPr>
        <dsp:cNvPr id="0" name=""/>
        <dsp:cNvSpPr/>
      </dsp:nvSpPr>
      <dsp:spPr>
        <a:xfrm>
          <a:off x="3843996" y="2575791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919BA7-11D0-4C35-9E59-BB69BA678EB4}">
      <dsp:nvSpPr>
        <dsp:cNvPr id="0" name=""/>
        <dsp:cNvSpPr/>
      </dsp:nvSpPr>
      <dsp:spPr>
        <a:xfrm>
          <a:off x="4745088" y="238736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Unit-Testbarkeit von Programmen für fischertechnik-Modelle – ohne Modell</a:t>
          </a:r>
          <a:endParaRPr lang="en-US" sz="1400" kern="1200" dirty="0"/>
        </a:p>
      </dsp:txBody>
      <dsp:txXfrm>
        <a:off x="4745088" y="2387369"/>
        <a:ext cx="2114937" cy="897246"/>
      </dsp:txXfrm>
    </dsp:sp>
    <dsp:sp modelId="{A8F6123C-CED9-42C6-BB0F-9CDA3F18A38F}">
      <dsp:nvSpPr>
        <dsp:cNvPr id="0" name=""/>
        <dsp:cNvSpPr/>
      </dsp:nvSpPr>
      <dsp:spPr>
        <a:xfrm>
          <a:off x="7228536" y="2387369"/>
          <a:ext cx="897246" cy="89724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1245FBB-1534-47F5-87B6-7255E6004CF4}">
      <dsp:nvSpPr>
        <dsp:cNvPr id="0" name=""/>
        <dsp:cNvSpPr/>
      </dsp:nvSpPr>
      <dsp:spPr>
        <a:xfrm>
          <a:off x="7416958" y="2575791"/>
          <a:ext cx="520402" cy="52040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142522-6CDB-492E-BD73-5FAF4F55E721}">
      <dsp:nvSpPr>
        <dsp:cNvPr id="0" name=""/>
        <dsp:cNvSpPr/>
      </dsp:nvSpPr>
      <dsp:spPr>
        <a:xfrm>
          <a:off x="8318049" y="238736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Umstieg auf ein völlig anderes </a:t>
          </a:r>
          <a:r>
            <a:rPr lang="de-DE" sz="1400" kern="1200" dirty="0" err="1"/>
            <a:t>nanoFramework</a:t>
          </a:r>
          <a:r>
            <a:rPr lang="de-DE" sz="1400" kern="1200" dirty="0"/>
            <a:t>-Board mit minimalem Aufwand</a:t>
          </a:r>
          <a:endParaRPr lang="en-US" sz="1400" kern="1200" dirty="0"/>
        </a:p>
      </dsp:txBody>
      <dsp:txXfrm>
        <a:off x="8318049" y="2387369"/>
        <a:ext cx="2114937" cy="897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50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4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023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6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77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41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85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792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990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149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2C323-15F2-4B00-82AE-371FB89318CE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A2B46CE-A07A-4253-8638-4C17ED5B07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10" t="32019" r="8599" b="28307"/>
          <a:stretch/>
        </p:blipFill>
        <p:spPr>
          <a:xfrm>
            <a:off x="9579429" y="77396"/>
            <a:ext cx="2422566" cy="95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67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sheninger.blogspot.com/2017/05/rise-of-edupreneur.html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hyperlink" Target="https://github.com/steffalk/AbstractIO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26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46627" y="2435710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de-DE" sz="4700" dirty="0">
                <a:solidFill>
                  <a:schemeClr val="bg1"/>
                </a:solidFill>
              </a:rPr>
              <a:t>Softwaretechnik, Mikrocontroller und </a:t>
            </a:r>
            <a:r>
              <a:rPr lang="de-DE" sz="4700" dirty="0" err="1">
                <a:solidFill>
                  <a:schemeClr val="bg1"/>
                </a:solidFill>
              </a:rPr>
              <a:t>fischertechnik</a:t>
            </a:r>
            <a:br>
              <a:rPr lang="de-DE" sz="4700" dirty="0">
                <a:solidFill>
                  <a:schemeClr val="bg1"/>
                </a:solidFill>
              </a:rPr>
            </a:br>
            <a:endParaRPr lang="de-DE" sz="4700" dirty="0">
              <a:solidFill>
                <a:schemeClr val="bg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</a:rPr>
              <a:t>Stefan Falk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E91A2C2-08A7-4038-91CD-75AA640D11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10" t="32019" r="8599" b="28307"/>
          <a:stretch/>
        </p:blipFill>
        <p:spPr>
          <a:xfrm>
            <a:off x="419382" y="1948820"/>
            <a:ext cx="4047843" cy="159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965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D64F9595-E2F8-4F10-AF9D-8C7B731CAD39}"/>
              </a:ext>
            </a:extLst>
          </p:cNvPr>
          <p:cNvGrpSpPr/>
          <p:nvPr/>
        </p:nvGrpSpPr>
        <p:grpSpPr>
          <a:xfrm>
            <a:off x="5819721" y="1751769"/>
            <a:ext cx="3196284" cy="4042512"/>
            <a:chOff x="5819721" y="1751769"/>
            <a:chExt cx="3196284" cy="4042512"/>
          </a:xfrm>
        </p:grpSpPr>
        <p:sp>
          <p:nvSpPr>
            <p:cNvPr id="38" name="Pfeil: Chevron 37">
              <a:extLst>
                <a:ext uri="{FF2B5EF4-FFF2-40B4-BE49-F238E27FC236}">
                  <a16:creationId xmlns:a16="http://schemas.microsoft.com/office/drawing/2014/main" id="{F94B79A1-8D9B-49D2-97F5-F2BD8B7C0137}"/>
                </a:ext>
              </a:extLst>
            </p:cNvPr>
            <p:cNvSpPr/>
            <p:nvPr/>
          </p:nvSpPr>
          <p:spPr>
            <a:xfrm>
              <a:off x="5819721" y="1751769"/>
              <a:ext cx="739118" cy="1411058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3676672"/>
                <a:satOff val="-5114"/>
                <a:lumOff val="-1961"/>
                <a:alphaOff val="0"/>
              </a:schemeClr>
            </a:fillRef>
            <a:effectRef idx="0">
              <a:schemeClr val="accent5">
                <a:hueOff val="-3676672"/>
                <a:satOff val="-5114"/>
                <a:lumOff val="-1961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39" name="Freihandform: Form 38">
              <a:extLst>
                <a:ext uri="{FF2B5EF4-FFF2-40B4-BE49-F238E27FC236}">
                  <a16:creationId xmlns:a16="http://schemas.microsoft.com/office/drawing/2014/main" id="{0D87410E-9E68-4A3E-ABEE-0938FF6E67E3}"/>
                </a:ext>
              </a:extLst>
            </p:cNvPr>
            <p:cNvSpPr/>
            <p:nvPr/>
          </p:nvSpPr>
          <p:spPr>
            <a:xfrm>
              <a:off x="6558840" y="1752454"/>
              <a:ext cx="2015777" cy="1411044"/>
            </a:xfrm>
            <a:custGeom>
              <a:avLst/>
              <a:gdLst>
                <a:gd name="connsiteX0" fmla="*/ 0 w 2015777"/>
                <a:gd name="connsiteY0" fmla="*/ 0 h 1411044"/>
                <a:gd name="connsiteX1" fmla="*/ 2015777 w 2015777"/>
                <a:gd name="connsiteY1" fmla="*/ 0 h 1411044"/>
                <a:gd name="connsiteX2" fmla="*/ 2015777 w 2015777"/>
                <a:gd name="connsiteY2" fmla="*/ 1411044 h 1411044"/>
                <a:gd name="connsiteX3" fmla="*/ 0 w 2015777"/>
                <a:gd name="connsiteY3" fmla="*/ 1411044 h 1411044"/>
                <a:gd name="connsiteX4" fmla="*/ 0 w 2015777"/>
                <a:gd name="connsiteY4" fmla="*/ 0 h 1411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5777" h="1411044">
                  <a:moveTo>
                    <a:pt x="0" y="0"/>
                  </a:moveTo>
                  <a:lnTo>
                    <a:pt x="2015777" y="0"/>
                  </a:lnTo>
                  <a:lnTo>
                    <a:pt x="2015777" y="1411044"/>
                  </a:lnTo>
                  <a:lnTo>
                    <a:pt x="0" y="141104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600" kern="1200"/>
                <a:t>Also schreiben wir das Programm so, dass es nur „irgendwas mit ja oder nein“ bekommt.</a:t>
              </a:r>
              <a:endParaRPr lang="de-DE" sz="1600" kern="1200" dirty="0"/>
            </a:p>
          </p:txBody>
        </p:sp>
        <p:pic>
          <p:nvPicPr>
            <p:cNvPr id="45" name="Grafik 44">
              <a:extLst>
                <a:ext uri="{FF2B5EF4-FFF2-40B4-BE49-F238E27FC236}">
                  <a16:creationId xmlns:a16="http://schemas.microsoft.com/office/drawing/2014/main" id="{EB9C78F2-E7BD-49CC-860F-23931C49C1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5866405" y="3432081"/>
              <a:ext cx="3149600" cy="2362200"/>
            </a:xfrm>
            <a:prstGeom prst="rect">
              <a:avLst/>
            </a:prstGeom>
          </p:spPr>
        </p:pic>
      </p:grpSp>
      <p:sp>
        <p:nvSpPr>
          <p:cNvPr id="15" name="Freeform: Shape 10">
            <a:extLst>
              <a:ext uri="{FF2B5EF4-FFF2-40B4-BE49-F238E27FC236}">
                <a16:creationId xmlns:a16="http://schemas.microsoft.com/office/drawing/2014/main" id="{DB66F6E8-4D4A-4907-940A-774703A2D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016005" y="5367908"/>
            <a:ext cx="3175996" cy="1490093"/>
          </a:xfrm>
          <a:custGeom>
            <a:avLst/>
            <a:gdLst>
              <a:gd name="connsiteX0" fmla="*/ 2485888 w 3175996"/>
              <a:gd name="connsiteY0" fmla="*/ 1490093 h 1490093"/>
              <a:gd name="connsiteX1" fmla="*/ 0 w 3175996"/>
              <a:gd name="connsiteY1" fmla="*/ 1490093 h 1490093"/>
              <a:gd name="connsiteX2" fmla="*/ 0 w 3175996"/>
              <a:gd name="connsiteY2" fmla="*/ 0 h 1490093"/>
              <a:gd name="connsiteX3" fmla="*/ 3175996 w 3175996"/>
              <a:gd name="connsiteY3" fmla="*/ 0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5996" h="1490093">
                <a:moveTo>
                  <a:pt x="2485888" y="1490093"/>
                </a:moveTo>
                <a:lnTo>
                  <a:pt x="0" y="1490093"/>
                </a:lnTo>
                <a:lnTo>
                  <a:pt x="0" y="0"/>
                </a:lnTo>
                <a:lnTo>
                  <a:pt x="317599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2">
            <a:extLst>
              <a:ext uri="{FF2B5EF4-FFF2-40B4-BE49-F238E27FC236}">
                <a16:creationId xmlns:a16="http://schemas.microsoft.com/office/drawing/2014/main" id="{8F1F5A56-E82B-4FD5-9025-B72896FFBB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566296" cy="1490093"/>
          </a:xfrm>
          <a:custGeom>
            <a:avLst/>
            <a:gdLst>
              <a:gd name="connsiteX0" fmla="*/ 0 w 9566296"/>
              <a:gd name="connsiteY0" fmla="*/ 0 h 1490093"/>
              <a:gd name="connsiteX1" fmla="*/ 405267 w 9566296"/>
              <a:gd name="connsiteY1" fmla="*/ 0 h 1490093"/>
              <a:gd name="connsiteX2" fmla="*/ 631857 w 9566296"/>
              <a:gd name="connsiteY2" fmla="*/ 0 h 1490093"/>
              <a:gd name="connsiteX3" fmla="*/ 2451761 w 9566296"/>
              <a:gd name="connsiteY3" fmla="*/ 0 h 1490093"/>
              <a:gd name="connsiteX4" fmla="*/ 2901880 w 9566296"/>
              <a:gd name="connsiteY4" fmla="*/ 0 h 1490093"/>
              <a:gd name="connsiteX5" fmla="*/ 3641106 w 9566296"/>
              <a:gd name="connsiteY5" fmla="*/ 0 h 1490093"/>
              <a:gd name="connsiteX6" fmla="*/ 9566296 w 9566296"/>
              <a:gd name="connsiteY6" fmla="*/ 0 h 1490093"/>
              <a:gd name="connsiteX7" fmla="*/ 8876188 w 9566296"/>
              <a:gd name="connsiteY7" fmla="*/ 1490093 h 1490093"/>
              <a:gd name="connsiteX8" fmla="*/ 631857 w 9566296"/>
              <a:gd name="connsiteY8" fmla="*/ 1490093 h 1490093"/>
              <a:gd name="connsiteX9" fmla="*/ 405267 w 9566296"/>
              <a:gd name="connsiteY9" fmla="*/ 1490093 h 1490093"/>
              <a:gd name="connsiteX10" fmla="*/ 0 w 9566296"/>
              <a:gd name="connsiteY10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566296" h="1490093">
                <a:moveTo>
                  <a:pt x="0" y="0"/>
                </a:moveTo>
                <a:lnTo>
                  <a:pt x="405267" y="0"/>
                </a:lnTo>
                <a:lnTo>
                  <a:pt x="631857" y="0"/>
                </a:lnTo>
                <a:lnTo>
                  <a:pt x="2451761" y="0"/>
                </a:lnTo>
                <a:lnTo>
                  <a:pt x="2901880" y="0"/>
                </a:lnTo>
                <a:lnTo>
                  <a:pt x="3641106" y="0"/>
                </a:lnTo>
                <a:lnTo>
                  <a:pt x="9566296" y="0"/>
                </a:lnTo>
                <a:lnTo>
                  <a:pt x="8876188" y="1490093"/>
                </a:lnTo>
                <a:lnTo>
                  <a:pt x="631857" y="1490093"/>
                </a:lnTo>
                <a:lnTo>
                  <a:pt x="405267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D36DAC1-15BF-4540-B087-0A03A1779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8078342" cy="1096331"/>
          </a:xfrm>
        </p:spPr>
        <p:txBody>
          <a:bodyPr>
            <a:normAutofit/>
          </a:bodyPr>
          <a:lstStyle/>
          <a:p>
            <a:r>
              <a:rPr lang="de-DE" sz="3400"/>
              <a:t>Die Idee</a:t>
            </a:r>
            <a:endParaRPr lang="de-DE" sz="3400" dirty="0"/>
          </a:p>
        </p:txBody>
      </p: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C489BD2D-833C-4804-8B42-7AD2EDCD77B2}"/>
              </a:ext>
            </a:extLst>
          </p:cNvPr>
          <p:cNvGrpSpPr/>
          <p:nvPr/>
        </p:nvGrpSpPr>
        <p:grpSpPr>
          <a:xfrm>
            <a:off x="862485" y="1415820"/>
            <a:ext cx="2202339" cy="1998715"/>
            <a:chOff x="862485" y="1415820"/>
            <a:chExt cx="2202339" cy="1998715"/>
          </a:xfrm>
        </p:grpSpPr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7DCBAEF3-959C-4D43-971A-A1AF2BAFDA63}"/>
                </a:ext>
              </a:extLst>
            </p:cNvPr>
            <p:cNvSpPr/>
            <p:nvPr/>
          </p:nvSpPr>
          <p:spPr>
            <a:xfrm>
              <a:off x="976880" y="2133307"/>
              <a:ext cx="2013359" cy="663493"/>
            </a:xfrm>
            <a:custGeom>
              <a:avLst/>
              <a:gdLst>
                <a:gd name="connsiteX0" fmla="*/ 0 w 2013359"/>
                <a:gd name="connsiteY0" fmla="*/ 0 h 663493"/>
                <a:gd name="connsiteX1" fmla="*/ 2013359 w 2013359"/>
                <a:gd name="connsiteY1" fmla="*/ 0 h 663493"/>
                <a:gd name="connsiteX2" fmla="*/ 2013359 w 2013359"/>
                <a:gd name="connsiteY2" fmla="*/ 663493 h 663493"/>
                <a:gd name="connsiteX3" fmla="*/ 0 w 2013359"/>
                <a:gd name="connsiteY3" fmla="*/ 663493 h 663493"/>
                <a:gd name="connsiteX4" fmla="*/ 0 w 2013359"/>
                <a:gd name="connsiteY4" fmla="*/ 0 h 663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3359" h="663493">
                  <a:moveTo>
                    <a:pt x="0" y="0"/>
                  </a:moveTo>
                  <a:lnTo>
                    <a:pt x="2013359" y="0"/>
                  </a:lnTo>
                  <a:lnTo>
                    <a:pt x="2013359" y="663493"/>
                  </a:lnTo>
                  <a:lnTo>
                    <a:pt x="0" y="66349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600" kern="1200"/>
                <a:t>Mein Programm braucht einen Taster.</a:t>
              </a:r>
              <a:endParaRPr lang="de-DE" sz="1600" kern="1200" dirty="0"/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3DF32643-11E1-4400-862C-572352073680}"/>
                </a:ext>
              </a:extLst>
            </p:cNvPr>
            <p:cNvSpPr/>
            <p:nvPr/>
          </p:nvSpPr>
          <p:spPr>
            <a:xfrm>
              <a:off x="974592" y="1931514"/>
              <a:ext cx="160153" cy="16015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BE4EE042-9630-4A14-B06E-180466537A21}"/>
                </a:ext>
              </a:extLst>
            </p:cNvPr>
            <p:cNvSpPr/>
            <p:nvPr/>
          </p:nvSpPr>
          <p:spPr>
            <a:xfrm>
              <a:off x="1086700" y="1707299"/>
              <a:ext cx="160153" cy="16015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408519"/>
                <a:satOff val="-568"/>
                <a:lumOff val="-218"/>
                <a:alphaOff val="0"/>
              </a:schemeClr>
            </a:fillRef>
            <a:effectRef idx="0">
              <a:schemeClr val="accent5">
                <a:hueOff val="-408519"/>
                <a:satOff val="-568"/>
                <a:lumOff val="-21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018045C6-0436-4520-B99D-72AF1A79D2F2}"/>
                </a:ext>
              </a:extLst>
            </p:cNvPr>
            <p:cNvSpPr/>
            <p:nvPr/>
          </p:nvSpPr>
          <p:spPr>
            <a:xfrm>
              <a:off x="1355757" y="1752142"/>
              <a:ext cx="251669" cy="25166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817038"/>
                <a:satOff val="-1136"/>
                <a:lumOff val="-436"/>
                <a:alphaOff val="0"/>
              </a:schemeClr>
            </a:fillRef>
            <a:effectRef idx="0">
              <a:schemeClr val="accent5">
                <a:hueOff val="-817038"/>
                <a:satOff val="-1136"/>
                <a:lumOff val="-436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17388553-E1C7-427B-AF3E-7ED763467799}"/>
                </a:ext>
              </a:extLst>
            </p:cNvPr>
            <p:cNvSpPr/>
            <p:nvPr/>
          </p:nvSpPr>
          <p:spPr>
            <a:xfrm>
              <a:off x="1579972" y="1505506"/>
              <a:ext cx="160153" cy="16015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1225557"/>
                <a:satOff val="-1705"/>
                <a:lumOff val="-654"/>
                <a:alphaOff val="0"/>
              </a:schemeClr>
            </a:fillRef>
            <a:effectRef idx="0">
              <a:schemeClr val="accent5">
                <a:hueOff val="-1225557"/>
                <a:satOff val="-1705"/>
                <a:lumOff val="-654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05ACCE2E-0FE7-4DFA-A7E2-E517490D9115}"/>
                </a:ext>
              </a:extLst>
            </p:cNvPr>
            <p:cNvSpPr/>
            <p:nvPr/>
          </p:nvSpPr>
          <p:spPr>
            <a:xfrm>
              <a:off x="1871452" y="1415820"/>
              <a:ext cx="160153" cy="16015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1634077"/>
                <a:satOff val="-2273"/>
                <a:lumOff val="-872"/>
                <a:alphaOff val="0"/>
              </a:schemeClr>
            </a:fillRef>
            <a:effectRef idx="0">
              <a:schemeClr val="accent5">
                <a:hueOff val="-1634077"/>
                <a:satOff val="-2273"/>
                <a:lumOff val="-872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4CD23055-44E9-4FED-BA7A-7B7181E57E88}"/>
                </a:ext>
              </a:extLst>
            </p:cNvPr>
            <p:cNvSpPr/>
            <p:nvPr/>
          </p:nvSpPr>
          <p:spPr>
            <a:xfrm>
              <a:off x="2230196" y="1572770"/>
              <a:ext cx="160153" cy="16015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2042596"/>
                <a:satOff val="-2841"/>
                <a:lumOff val="-1089"/>
                <a:alphaOff val="0"/>
              </a:schemeClr>
            </a:fillRef>
            <a:effectRef idx="0">
              <a:schemeClr val="accent5">
                <a:hueOff val="-2042596"/>
                <a:satOff val="-2841"/>
                <a:lumOff val="-1089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E8E8B1F3-24F2-485C-9DA3-F45F9351D76C}"/>
                </a:ext>
              </a:extLst>
            </p:cNvPr>
            <p:cNvSpPr/>
            <p:nvPr/>
          </p:nvSpPr>
          <p:spPr>
            <a:xfrm>
              <a:off x="2454411" y="1684877"/>
              <a:ext cx="251669" cy="25166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2451115"/>
                <a:satOff val="-3409"/>
                <a:lumOff val="-1307"/>
                <a:alphaOff val="0"/>
              </a:schemeClr>
            </a:fillRef>
            <a:effectRef idx="0">
              <a:schemeClr val="accent5">
                <a:hueOff val="-2451115"/>
                <a:satOff val="-3409"/>
                <a:lumOff val="-1307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15FB4182-7876-4E19-BAD0-D49D9B6895F9}"/>
                </a:ext>
              </a:extLst>
            </p:cNvPr>
            <p:cNvSpPr/>
            <p:nvPr/>
          </p:nvSpPr>
          <p:spPr>
            <a:xfrm>
              <a:off x="2768312" y="1931514"/>
              <a:ext cx="160153" cy="16015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2859634"/>
                <a:satOff val="-3978"/>
                <a:lumOff val="-1525"/>
                <a:alphaOff val="0"/>
              </a:schemeClr>
            </a:fillRef>
            <a:effectRef idx="0">
              <a:schemeClr val="accent5">
                <a:hueOff val="-2859634"/>
                <a:satOff val="-3978"/>
                <a:lumOff val="-1525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E1F200B9-0DB3-4ADD-B289-7F48A79F78DB}"/>
                </a:ext>
              </a:extLst>
            </p:cNvPr>
            <p:cNvSpPr/>
            <p:nvPr/>
          </p:nvSpPr>
          <p:spPr>
            <a:xfrm>
              <a:off x="2902841" y="2178150"/>
              <a:ext cx="160153" cy="16015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3268153"/>
                <a:satOff val="-4546"/>
                <a:lumOff val="-1743"/>
                <a:alphaOff val="0"/>
              </a:schemeClr>
            </a:fillRef>
            <a:effectRef idx="0">
              <a:schemeClr val="accent5">
                <a:hueOff val="-3268153"/>
                <a:satOff val="-4546"/>
                <a:lumOff val="-1743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E61CFA87-77FC-47E4-926F-F87DC1E2E661}"/>
                </a:ext>
              </a:extLst>
            </p:cNvPr>
            <p:cNvSpPr/>
            <p:nvPr/>
          </p:nvSpPr>
          <p:spPr>
            <a:xfrm>
              <a:off x="1736923" y="1707299"/>
              <a:ext cx="411823" cy="41182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3676672"/>
                <a:satOff val="-5114"/>
                <a:lumOff val="-1961"/>
                <a:alphaOff val="0"/>
              </a:schemeClr>
            </a:fillRef>
            <a:effectRef idx="0">
              <a:schemeClr val="accent5">
                <a:hueOff val="-3676672"/>
                <a:satOff val="-5114"/>
                <a:lumOff val="-1961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6994CE6B-BB15-43C4-9014-EFF3C63E03F8}"/>
                </a:ext>
              </a:extLst>
            </p:cNvPr>
            <p:cNvSpPr/>
            <p:nvPr/>
          </p:nvSpPr>
          <p:spPr>
            <a:xfrm>
              <a:off x="862485" y="2559316"/>
              <a:ext cx="160153" cy="16015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4085191"/>
                <a:satOff val="-5682"/>
                <a:lumOff val="-2179"/>
                <a:alphaOff val="0"/>
              </a:schemeClr>
            </a:fillRef>
            <a:effectRef idx="0">
              <a:schemeClr val="accent5">
                <a:hueOff val="-4085191"/>
                <a:satOff val="-5682"/>
                <a:lumOff val="-2179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3964891F-791F-4264-9704-99B839518737}"/>
                </a:ext>
              </a:extLst>
            </p:cNvPr>
            <p:cNvSpPr/>
            <p:nvPr/>
          </p:nvSpPr>
          <p:spPr>
            <a:xfrm>
              <a:off x="997014" y="2761109"/>
              <a:ext cx="251669" cy="25166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4493710"/>
                <a:satOff val="-6250"/>
                <a:lumOff val="-2397"/>
                <a:alphaOff val="0"/>
              </a:schemeClr>
            </a:fillRef>
            <a:effectRef idx="0">
              <a:schemeClr val="accent5">
                <a:hueOff val="-4493710"/>
                <a:satOff val="-6250"/>
                <a:lumOff val="-2397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BFD5A5C6-AA51-4DA2-844B-EB1CA15CE854}"/>
                </a:ext>
              </a:extLst>
            </p:cNvPr>
            <p:cNvSpPr/>
            <p:nvPr/>
          </p:nvSpPr>
          <p:spPr>
            <a:xfrm>
              <a:off x="1333336" y="2940481"/>
              <a:ext cx="366065" cy="36606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4902230"/>
                <a:satOff val="-6819"/>
                <a:lumOff val="-2615"/>
                <a:alphaOff val="0"/>
              </a:schemeClr>
            </a:fillRef>
            <a:effectRef idx="0">
              <a:schemeClr val="accent5">
                <a:hueOff val="-4902230"/>
                <a:satOff val="-6819"/>
                <a:lumOff val="-2615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4F98CC50-394E-41CC-9636-5DD7AC1829F2}"/>
                </a:ext>
              </a:extLst>
            </p:cNvPr>
            <p:cNvSpPr/>
            <p:nvPr/>
          </p:nvSpPr>
          <p:spPr>
            <a:xfrm>
              <a:off x="1804187" y="3231961"/>
              <a:ext cx="160153" cy="16015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5310748"/>
                <a:satOff val="-7387"/>
                <a:lumOff val="-2833"/>
                <a:alphaOff val="0"/>
              </a:schemeClr>
            </a:fillRef>
            <a:effectRef idx="0">
              <a:schemeClr val="accent5">
                <a:hueOff val="-5310748"/>
                <a:satOff val="-7387"/>
                <a:lumOff val="-2833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B51A61BA-8F71-43B5-89FA-C8F4E64ADE86}"/>
                </a:ext>
              </a:extLst>
            </p:cNvPr>
            <p:cNvSpPr/>
            <p:nvPr/>
          </p:nvSpPr>
          <p:spPr>
            <a:xfrm>
              <a:off x="1893873" y="2940481"/>
              <a:ext cx="251669" cy="25166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5719268"/>
                <a:satOff val="-7955"/>
                <a:lumOff val="-3050"/>
                <a:alphaOff val="0"/>
              </a:schemeClr>
            </a:fillRef>
            <a:effectRef idx="0">
              <a:schemeClr val="accent5">
                <a:hueOff val="-5719268"/>
                <a:satOff val="-7955"/>
                <a:lumOff val="-305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57663D0F-DAC0-44B5-9381-547773425505}"/>
                </a:ext>
              </a:extLst>
            </p:cNvPr>
            <p:cNvSpPr/>
            <p:nvPr/>
          </p:nvSpPr>
          <p:spPr>
            <a:xfrm>
              <a:off x="2118088" y="3254382"/>
              <a:ext cx="160153" cy="16015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6127787"/>
                <a:satOff val="-8523"/>
                <a:lumOff val="-3268"/>
                <a:alphaOff val="0"/>
              </a:schemeClr>
            </a:fillRef>
            <a:effectRef idx="0">
              <a:schemeClr val="accent5">
                <a:hueOff val="-6127787"/>
                <a:satOff val="-8523"/>
                <a:lumOff val="-326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CF39B6BD-1751-40B8-9936-D4138BB38B50}"/>
                </a:ext>
              </a:extLst>
            </p:cNvPr>
            <p:cNvSpPr/>
            <p:nvPr/>
          </p:nvSpPr>
          <p:spPr>
            <a:xfrm>
              <a:off x="2319882" y="2895638"/>
              <a:ext cx="366065" cy="36606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6536306"/>
                <a:satOff val="-9092"/>
                <a:lumOff val="-3486"/>
                <a:alphaOff val="0"/>
              </a:schemeClr>
            </a:fillRef>
            <a:effectRef idx="0">
              <a:schemeClr val="accent5">
                <a:hueOff val="-6536306"/>
                <a:satOff val="-9092"/>
                <a:lumOff val="-3486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BEB9D754-3D45-479F-BB2D-E4C3671D29E9}"/>
                </a:ext>
              </a:extLst>
            </p:cNvPr>
            <p:cNvSpPr/>
            <p:nvPr/>
          </p:nvSpPr>
          <p:spPr>
            <a:xfrm>
              <a:off x="2813155" y="2805952"/>
              <a:ext cx="251669" cy="25166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6944825"/>
                <a:satOff val="-9660"/>
                <a:lumOff val="-3704"/>
                <a:alphaOff val="0"/>
              </a:schemeClr>
            </a:fillRef>
            <a:effectRef idx="0">
              <a:schemeClr val="accent5">
                <a:hueOff val="-6944825"/>
                <a:satOff val="-9660"/>
                <a:lumOff val="-3704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8A8515E5-B7F2-4449-AAC6-1BAC296FB78D}"/>
              </a:ext>
            </a:extLst>
          </p:cNvPr>
          <p:cNvGrpSpPr/>
          <p:nvPr/>
        </p:nvGrpSpPr>
        <p:grpSpPr>
          <a:xfrm>
            <a:off x="3064825" y="1751769"/>
            <a:ext cx="2754895" cy="1411729"/>
            <a:chOff x="3064825" y="1751769"/>
            <a:chExt cx="2754895" cy="1411729"/>
          </a:xfrm>
        </p:grpSpPr>
        <p:sp>
          <p:nvSpPr>
            <p:cNvPr id="36" name="Pfeil: Chevron 35">
              <a:extLst>
                <a:ext uri="{FF2B5EF4-FFF2-40B4-BE49-F238E27FC236}">
                  <a16:creationId xmlns:a16="http://schemas.microsoft.com/office/drawing/2014/main" id="{20F9923A-8438-4EE0-89F9-77DEFE2775B7}"/>
                </a:ext>
              </a:extLst>
            </p:cNvPr>
            <p:cNvSpPr/>
            <p:nvPr/>
          </p:nvSpPr>
          <p:spPr>
            <a:xfrm>
              <a:off x="3064825" y="1751769"/>
              <a:ext cx="739118" cy="1411058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37" name="Freihandform: Form 36">
              <a:extLst>
                <a:ext uri="{FF2B5EF4-FFF2-40B4-BE49-F238E27FC236}">
                  <a16:creationId xmlns:a16="http://schemas.microsoft.com/office/drawing/2014/main" id="{1079C15F-AC68-4A71-B5C2-E108941CF1E4}"/>
                </a:ext>
              </a:extLst>
            </p:cNvPr>
            <p:cNvSpPr/>
            <p:nvPr/>
          </p:nvSpPr>
          <p:spPr>
            <a:xfrm>
              <a:off x="3803943" y="1752454"/>
              <a:ext cx="2015777" cy="1411044"/>
            </a:xfrm>
            <a:custGeom>
              <a:avLst/>
              <a:gdLst>
                <a:gd name="connsiteX0" fmla="*/ 0 w 2015777"/>
                <a:gd name="connsiteY0" fmla="*/ 0 h 1411044"/>
                <a:gd name="connsiteX1" fmla="*/ 2015777 w 2015777"/>
                <a:gd name="connsiteY1" fmla="*/ 0 h 1411044"/>
                <a:gd name="connsiteX2" fmla="*/ 2015777 w 2015777"/>
                <a:gd name="connsiteY2" fmla="*/ 1411044 h 1411044"/>
                <a:gd name="connsiteX3" fmla="*/ 0 w 2015777"/>
                <a:gd name="connsiteY3" fmla="*/ 1411044 h 1411044"/>
                <a:gd name="connsiteX4" fmla="*/ 0 w 2015777"/>
                <a:gd name="connsiteY4" fmla="*/ 0 h 1411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5777" h="1411044">
                  <a:moveTo>
                    <a:pt x="0" y="0"/>
                  </a:moveTo>
                  <a:lnTo>
                    <a:pt x="2015777" y="0"/>
                  </a:lnTo>
                  <a:lnTo>
                    <a:pt x="2015777" y="1411044"/>
                  </a:lnTo>
                  <a:lnTo>
                    <a:pt x="0" y="141104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600" kern="1200" dirty="0"/>
                <a:t>Wirklich? Nein! Es braucht nur irgendwas mit ja oder nein!</a:t>
              </a:r>
            </a:p>
          </p:txBody>
        </p: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B35631A7-ED9A-4E91-9D21-4C3F3F43662C}"/>
              </a:ext>
            </a:extLst>
          </p:cNvPr>
          <p:cNvGrpSpPr/>
          <p:nvPr/>
        </p:nvGrpSpPr>
        <p:grpSpPr>
          <a:xfrm>
            <a:off x="5866405" y="1651666"/>
            <a:ext cx="5463108" cy="4139534"/>
            <a:chOff x="5866405" y="1651666"/>
            <a:chExt cx="5463108" cy="4139534"/>
          </a:xfrm>
        </p:grpSpPr>
        <p:sp>
          <p:nvSpPr>
            <p:cNvPr id="40" name="Pfeil: Chevron 39">
              <a:extLst>
                <a:ext uri="{FF2B5EF4-FFF2-40B4-BE49-F238E27FC236}">
                  <a16:creationId xmlns:a16="http://schemas.microsoft.com/office/drawing/2014/main" id="{3D1969CB-D180-4619-AA22-48C5BB7B331E}"/>
                </a:ext>
              </a:extLst>
            </p:cNvPr>
            <p:cNvSpPr/>
            <p:nvPr/>
          </p:nvSpPr>
          <p:spPr>
            <a:xfrm>
              <a:off x="8574618" y="1751769"/>
              <a:ext cx="739118" cy="1411058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7353344"/>
                <a:satOff val="-10228"/>
                <a:lumOff val="-3922"/>
                <a:alphaOff val="0"/>
              </a:schemeClr>
            </a:fillRef>
            <a:effectRef idx="0">
              <a:schemeClr val="accent5">
                <a:hueOff val="-7353344"/>
                <a:satOff val="-10228"/>
                <a:lumOff val="-3922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41" name="Freihandform: Form 40">
              <a:extLst>
                <a:ext uri="{FF2B5EF4-FFF2-40B4-BE49-F238E27FC236}">
                  <a16:creationId xmlns:a16="http://schemas.microsoft.com/office/drawing/2014/main" id="{BC066D14-51AC-4B25-B102-16D5645DA79B}"/>
                </a:ext>
              </a:extLst>
            </p:cNvPr>
            <p:cNvSpPr/>
            <p:nvPr/>
          </p:nvSpPr>
          <p:spPr>
            <a:xfrm>
              <a:off x="9464920" y="1651666"/>
              <a:ext cx="1713411" cy="1713411"/>
            </a:xfrm>
            <a:custGeom>
              <a:avLst/>
              <a:gdLst>
                <a:gd name="connsiteX0" fmla="*/ 0 w 1713411"/>
                <a:gd name="connsiteY0" fmla="*/ 856706 h 1713411"/>
                <a:gd name="connsiteX1" fmla="*/ 856706 w 1713411"/>
                <a:gd name="connsiteY1" fmla="*/ 0 h 1713411"/>
                <a:gd name="connsiteX2" fmla="*/ 1713412 w 1713411"/>
                <a:gd name="connsiteY2" fmla="*/ 856706 h 1713411"/>
                <a:gd name="connsiteX3" fmla="*/ 856706 w 1713411"/>
                <a:gd name="connsiteY3" fmla="*/ 1713412 h 1713411"/>
                <a:gd name="connsiteX4" fmla="*/ 0 w 1713411"/>
                <a:gd name="connsiteY4" fmla="*/ 856706 h 1713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3411" h="1713411">
                  <a:moveTo>
                    <a:pt x="0" y="856706"/>
                  </a:moveTo>
                  <a:cubicBezTo>
                    <a:pt x="0" y="383560"/>
                    <a:pt x="383560" y="0"/>
                    <a:pt x="856706" y="0"/>
                  </a:cubicBezTo>
                  <a:cubicBezTo>
                    <a:pt x="1329852" y="0"/>
                    <a:pt x="1713412" y="383560"/>
                    <a:pt x="1713412" y="856706"/>
                  </a:cubicBezTo>
                  <a:cubicBezTo>
                    <a:pt x="1713412" y="1329852"/>
                    <a:pt x="1329852" y="1713412"/>
                    <a:pt x="856706" y="1713412"/>
                  </a:cubicBezTo>
                  <a:cubicBezTo>
                    <a:pt x="383560" y="1713412"/>
                    <a:pt x="0" y="1329852"/>
                    <a:pt x="0" y="85670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7353344"/>
                <a:satOff val="-10228"/>
                <a:lumOff val="-3922"/>
                <a:alphaOff val="0"/>
              </a:schemeClr>
            </a:fillRef>
            <a:effectRef idx="0">
              <a:schemeClr val="accent5">
                <a:hueOff val="-7353344"/>
                <a:satOff val="-10228"/>
                <a:lumOff val="-392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0923" tIns="250923" rIns="250923" bIns="250923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600" kern="1200" dirty="0"/>
                <a:t>Dann kann</a:t>
              </a:r>
              <a:br>
                <a:rPr lang="de-DE" sz="1600" kern="1200" dirty="0"/>
              </a:br>
              <a:r>
                <a:rPr lang="de-DE" sz="1600" kern="1200" dirty="0"/>
                <a:t>ich aber auch was anderes reinreichen, was „ja oder nein“ liefert!</a:t>
              </a:r>
            </a:p>
          </p:txBody>
        </p:sp>
        <p:sp>
          <p:nvSpPr>
            <p:cNvPr id="42" name="Freihandform: Form 41">
              <a:extLst>
                <a:ext uri="{FF2B5EF4-FFF2-40B4-BE49-F238E27FC236}">
                  <a16:creationId xmlns:a16="http://schemas.microsoft.com/office/drawing/2014/main" id="{D26CF013-01E7-41A7-97C5-113A5703F7E9}"/>
                </a:ext>
              </a:extLst>
            </p:cNvPr>
            <p:cNvSpPr/>
            <p:nvPr/>
          </p:nvSpPr>
          <p:spPr>
            <a:xfrm>
              <a:off x="9313736" y="3532386"/>
              <a:ext cx="2015777" cy="1243063"/>
            </a:xfrm>
            <a:custGeom>
              <a:avLst/>
              <a:gdLst>
                <a:gd name="connsiteX0" fmla="*/ 0 w 2015777"/>
                <a:gd name="connsiteY0" fmla="*/ 0 h 1243063"/>
                <a:gd name="connsiteX1" fmla="*/ 2015777 w 2015777"/>
                <a:gd name="connsiteY1" fmla="*/ 0 h 1243063"/>
                <a:gd name="connsiteX2" fmla="*/ 2015777 w 2015777"/>
                <a:gd name="connsiteY2" fmla="*/ 1243063 h 1243063"/>
                <a:gd name="connsiteX3" fmla="*/ 0 w 2015777"/>
                <a:gd name="connsiteY3" fmla="*/ 1243063 h 1243063"/>
                <a:gd name="connsiteX4" fmla="*/ 0 w 2015777"/>
                <a:gd name="connsiteY4" fmla="*/ 0 h 1243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5777" h="1243063">
                  <a:moveTo>
                    <a:pt x="0" y="0"/>
                  </a:moveTo>
                  <a:lnTo>
                    <a:pt x="2015777" y="0"/>
                  </a:lnTo>
                  <a:lnTo>
                    <a:pt x="2015777" y="1243063"/>
                  </a:lnTo>
                  <a:lnTo>
                    <a:pt x="0" y="12430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400" kern="1200"/>
                <a:t>Einen Analogwert einer Lichtschranke, mit einem Schwellwert verglichen!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de-DE" sz="1400" kern="1200"/>
                <a:t>Ein Software-Objekt, mit dem ich meinen Modell-Code vorab testen kann!</a:t>
              </a:r>
            </a:p>
          </p:txBody>
        </p:sp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31CA459C-8E0E-4F52-A9EE-1B434E9744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5866405" y="3429000"/>
              <a:ext cx="3149600" cy="2362200"/>
            </a:xfrm>
            <a:prstGeom prst="rect">
              <a:avLst/>
            </a:prstGeom>
          </p:spPr>
        </p:pic>
      </p:grpSp>
      <p:sp>
        <p:nvSpPr>
          <p:cNvPr id="3" name="Rechteck 2">
            <a:extLst>
              <a:ext uri="{FF2B5EF4-FFF2-40B4-BE49-F238E27FC236}">
                <a16:creationId xmlns:a16="http://schemas.microsoft.com/office/drawing/2014/main" id="{38C1906D-BB7D-4048-946C-E10FFA22B4AD}"/>
              </a:ext>
            </a:extLst>
          </p:cNvPr>
          <p:cNvSpPr/>
          <p:nvPr/>
        </p:nvSpPr>
        <p:spPr>
          <a:xfrm>
            <a:off x="8285259" y="3365077"/>
            <a:ext cx="865760" cy="3294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2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69B206-4279-4E2E-910B-D76AA3366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DE"/>
              <a:t>Das einfachste Programm der Welt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ACDB6C-BAFA-4C15-B9AA-9FA91774F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de-DE"/>
              <a:t>Wenn und solange ich den Taster drücke, soll der Motor laufen</a:t>
            </a:r>
          </a:p>
          <a:p>
            <a:r>
              <a:rPr lang="de-DE"/>
              <a:t>Superprimitiver Ansatz:</a:t>
            </a:r>
          </a:p>
          <a:p>
            <a:pPr marL="0" indent="0">
              <a:buNone/>
            </a:pPr>
            <a:endParaRPr lang="de-DE" sz="220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de-DE" sz="1700">
                <a:latin typeface="Consolas" panose="020B0609020204030204" pitchFamily="49" charset="0"/>
              </a:rPr>
              <a:t>while (true)</a:t>
            </a:r>
          </a:p>
          <a:p>
            <a:pPr marL="0" indent="0">
              <a:buNone/>
            </a:pPr>
            <a:r>
              <a:rPr lang="de-DE" sz="1700">
                <a:latin typeface="Consolas" panose="020B06090202040302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de-DE" sz="1700">
                <a:latin typeface="Consolas" panose="020B0609020204030204" pitchFamily="49" charset="0"/>
              </a:rPr>
              <a:t>if (TasterGedrueckt())</a:t>
            </a:r>
          </a:p>
          <a:p>
            <a:pPr marL="457200" lvl="1" indent="0">
              <a:buNone/>
            </a:pPr>
            <a:r>
              <a:rPr lang="de-DE" sz="1700">
                <a:latin typeface="Consolas" panose="020B0609020204030204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de-DE" sz="1700">
                <a:latin typeface="Consolas" panose="020B0609020204030204" pitchFamily="49" charset="0"/>
              </a:rPr>
              <a:t>MotorEin();</a:t>
            </a:r>
          </a:p>
          <a:p>
            <a:pPr marL="457200" lvl="1" indent="0">
              <a:buNone/>
            </a:pPr>
            <a:r>
              <a:rPr lang="de-DE" sz="1700">
                <a:latin typeface="Consolas" panose="020B06090202040302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de-DE" sz="1700">
                <a:latin typeface="Consolas" panose="020B0609020204030204" pitchFamily="49" charset="0"/>
              </a:rPr>
              <a:t>else</a:t>
            </a:r>
          </a:p>
          <a:p>
            <a:pPr marL="457200" lvl="1" indent="0">
              <a:buNone/>
            </a:pPr>
            <a:r>
              <a:rPr lang="de-DE" sz="1700">
                <a:latin typeface="Consolas" panose="020B0609020204030204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de-DE" sz="1700">
                <a:latin typeface="Consolas" panose="020B0609020204030204" pitchFamily="49" charset="0"/>
              </a:rPr>
              <a:t>MotorAus();</a:t>
            </a:r>
          </a:p>
          <a:p>
            <a:pPr marL="457200" lvl="1" indent="0">
              <a:buNone/>
            </a:pPr>
            <a:r>
              <a:rPr lang="de-DE" sz="170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de-DE" sz="1700">
                <a:latin typeface="Consolas" panose="020B0609020204030204" pitchFamily="49" charset="0"/>
              </a:rPr>
              <a:t>}</a:t>
            </a:r>
            <a:endParaRPr lang="de-DE" sz="17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674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60FB56-EB6A-43E3-8363-14EDE42B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Dasselbe Programm mit </a:t>
            </a:r>
            <a:r>
              <a:rPr lang="de-DE" dirty="0" err="1"/>
              <a:t>AbstractIO</a:t>
            </a:r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93B90A9-7BF9-49A3-8DDC-AAD984F90995}"/>
              </a:ext>
            </a:extLst>
          </p:cNvPr>
          <p:cNvSpPr txBox="1"/>
          <p:nvPr/>
        </p:nvSpPr>
        <p:spPr>
          <a:xfrm>
            <a:off x="838201" y="1888177"/>
            <a:ext cx="10515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en-US" b="1" dirty="0" err="1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Merke</a:t>
            </a:r>
            <a:r>
              <a:rPr lang="en-US" b="1" dirty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Dieses </a:t>
            </a:r>
            <a:r>
              <a:rPr lang="en-US" b="1" dirty="0" err="1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Programm</a:t>
            </a:r>
            <a:r>
              <a:rPr lang="en-US" b="1" dirty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wird</a:t>
            </a:r>
            <a:r>
              <a:rPr lang="en-US" b="1" dirty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sich</a:t>
            </a:r>
            <a:r>
              <a:rPr lang="en-US" b="1" dirty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heute</a:t>
            </a:r>
            <a:r>
              <a:rPr lang="en-US" b="1" dirty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nicht</a:t>
            </a:r>
            <a:r>
              <a:rPr lang="en-US" b="1" dirty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mehr</a:t>
            </a:r>
            <a:r>
              <a:rPr lang="en-US" b="1" dirty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ändern</a:t>
            </a:r>
            <a:r>
              <a:rPr lang="en-US" b="1" dirty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!</a:t>
            </a:r>
          </a:p>
          <a:p>
            <a:endParaRPr lang="en-US" dirty="0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Run(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IBooleanInput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button,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IBooleanOutput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motor)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de-DE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de-DE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while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de-DE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{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motor.Value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button.Value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9481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60FB56-EB6A-43E3-8363-14EDE42B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Aufruf mit abstrakten I/O-Objekten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93B90A9-7BF9-49A3-8DDC-AAD984F90995}"/>
              </a:ext>
            </a:extLst>
          </p:cNvPr>
          <p:cNvSpPr txBox="1"/>
          <p:nvPr/>
        </p:nvSpPr>
        <p:spPr>
          <a:xfrm>
            <a:off x="838201" y="1888177"/>
            <a:ext cx="1051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Run(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button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de-DE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Netduino3.DigitalInput(DigitalInputPin.D2),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shield.GetDcMotor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(1)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MappedFromBoolean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falseValue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1f)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92527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60FB56-EB6A-43E3-8363-14EDE42B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Lass den Motor weich anlaufen!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93B90A9-7BF9-49A3-8DDC-AAD984F90995}"/>
              </a:ext>
            </a:extLst>
          </p:cNvPr>
          <p:cNvSpPr txBox="1"/>
          <p:nvPr/>
        </p:nvSpPr>
        <p:spPr>
          <a:xfrm>
            <a:off x="838201" y="1888177"/>
            <a:ext cx="10515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Run(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button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de-DE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Netduino3.DigitalInput(DigitalInputPin.D2),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shield.GetDcMotor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(1)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.Smoothed(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valueChangePerSecond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: 0.5f, 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rampIntervalMs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: 20)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MappedFromBoolean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falseValue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1f)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36374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60FB56-EB6A-43E3-8363-14EDE42B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Eine Lampe soll den Lauf anzeigen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93B90A9-7BF9-49A3-8DDC-AAD984F90995}"/>
              </a:ext>
            </a:extLst>
          </p:cNvPr>
          <p:cNvSpPr txBox="1"/>
          <p:nvPr/>
        </p:nvSpPr>
        <p:spPr>
          <a:xfrm>
            <a:off x="838201" y="1888177"/>
            <a:ext cx="10515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Run(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button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de-DE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Netduino3.DigitalInput(DigitalInputPin.D2),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shield.GetDcMotor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(1)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.Smoothed(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valueChangePerSecond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0.5f,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rampIntervalMs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20)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MappedFromBoolean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falseValue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1f)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de-DE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.Distributed(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            </a:t>
            </a:r>
            <a:r>
              <a:rPr lang="de-DE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shield.GetDcMotor</a:t>
            </a:r>
            <a:r>
              <a:rPr lang="de-DE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(2)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            .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MappedFromBoolean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falseValue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: 0f, 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trueValue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: 1f)</a:t>
            </a:r>
            <a:r>
              <a:rPr lang="de-DE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52351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60FB56-EB6A-43E3-8363-14EDE42B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Lampe soll blinken anstatt nur leuchten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93B90A9-7BF9-49A3-8DDC-AAD984F90995}"/>
              </a:ext>
            </a:extLst>
          </p:cNvPr>
          <p:cNvSpPr txBox="1"/>
          <p:nvPr/>
        </p:nvSpPr>
        <p:spPr>
          <a:xfrm>
            <a:off x="838201" y="1888177"/>
            <a:ext cx="10515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Run(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button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de-DE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Netduino3.DigitalInput(DigitalInputPin.D2),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shield.GetDcMotor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(1)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.Smoothed(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valueChangePerSecond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0.5f,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rampIntervalMs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20)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MappedFromBoolean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falseValue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1f)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.Distributed(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shield.GetDcMotor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(2)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MappedFromBoolean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falseValue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1f)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de-DE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</a:t>
            </a:r>
            <a:r>
              <a:rPr lang="de-DE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BlinkedWhenTrue</a:t>
            </a:r>
            <a:r>
              <a:rPr lang="de-DE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de-DE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onDurationMs</a:t>
            </a:r>
            <a:r>
              <a:rPr lang="de-DE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: 500, </a:t>
            </a:r>
            <a:r>
              <a:rPr lang="de-DE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offDurationMs</a:t>
            </a:r>
            <a:r>
              <a:rPr lang="de-DE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: 500)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98455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60FB56-EB6A-43E3-8363-14EDE42B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Weich blinken natürlich!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93B90A9-7BF9-49A3-8DDC-AAD984F90995}"/>
              </a:ext>
            </a:extLst>
          </p:cNvPr>
          <p:cNvSpPr txBox="1"/>
          <p:nvPr/>
        </p:nvSpPr>
        <p:spPr>
          <a:xfrm>
            <a:off x="838201" y="1888177"/>
            <a:ext cx="10515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Run(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button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de-DE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Netduino3.DigitalInput(DigitalInputPin.D2),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shield.GetDcMotor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(1)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.Smoothed(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valueChangePerSecond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0.5f,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rampIntervalMs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20)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MappedFromBoolean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falseValue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1f)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.Distributed(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shield.GetDcMotor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(2)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.Smoothed(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valueChangePerSecond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: 2f, 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rampIntervalMs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: 20)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MappedFromBoolean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falseValue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1f)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.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BlinkedWhenTrue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onDurationMs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500,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offDurationMs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500))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72057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60FB56-EB6A-43E3-8363-14EDE42B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Analoge Lichtschranke anstatt Taster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93B90A9-7BF9-49A3-8DDC-AAD984F90995}"/>
              </a:ext>
            </a:extLst>
          </p:cNvPr>
          <p:cNvSpPr txBox="1"/>
          <p:nvPr/>
        </p:nvSpPr>
        <p:spPr>
          <a:xfrm>
            <a:off x="838201" y="1888177"/>
            <a:ext cx="10515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Run(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button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de-DE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new</a:t>
            </a:r>
            <a:r>
              <a:rPr lang="de-DE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Netduino3.AnalogAdcInput(AnalogInputPin.A1)                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    .</a:t>
            </a:r>
            <a:r>
              <a:rPr lang="de-DE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ScaleToRange</a:t>
            </a:r>
            <a:r>
              <a:rPr lang="de-DE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de-DE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smallestValueMappedTo</a:t>
            </a:r>
            <a:r>
              <a:rPr lang="de-DE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: 0f, </a:t>
            </a:r>
            <a:r>
              <a:rPr lang="de-DE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largestValueMappedTo</a:t>
            </a:r>
            <a:r>
              <a:rPr lang="de-DE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: 1f) 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    .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SchmittTrigger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(threshold: 0.5f, hysteresis: 0.05f)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shield.GetDcMotor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(1)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.Smoothed(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valueChangePerSecond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0.5f,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rampIntervalMs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20)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MappedFromBoolean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falseValue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1f)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.Distributed(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shield.GetDcMotor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(2)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.Smoothed(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valueChangePerSecond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2f,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rampIntervalMs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20)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MappedFromBoolean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falseValue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1f)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.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BlinkedWhenTrue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onDurationMs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500,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offDurationMs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500))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);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4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60FB56-EB6A-43E3-8363-14EDE42B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Lichtschranke ist ok, aber andersrum bitte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93B90A9-7BF9-49A3-8DDC-AAD984F90995}"/>
              </a:ext>
            </a:extLst>
          </p:cNvPr>
          <p:cNvSpPr txBox="1"/>
          <p:nvPr/>
        </p:nvSpPr>
        <p:spPr>
          <a:xfrm>
            <a:off x="838201" y="1888177"/>
            <a:ext cx="10515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Run(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button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de-DE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Netduino3.AnalogAdcInput(AnalogInputPin.A1)                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.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ScaleToRange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smallestValueMappedTo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0f,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largestValueMappedTo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1f) 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SchmittTrigger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(threshold: 0.5f, hysteresis: 0.05f)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de-DE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.Invert()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shield.GetDcMotor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(1)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.Smoothed(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valueChangePerSecond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0.5f,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rampIntervalMs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20)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MappedFromBoolean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falseValue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1f)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.Distributed(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shield.GetDcMotor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(2)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.Smoothed(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valueChangePerSecond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2f,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rampIntervalMs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20)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.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MappedFromBoolean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falseValue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0f,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trueValue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1f)</a:t>
            </a: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.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BlinkedWhenTrue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onDurationMs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500, </a:t>
            </a:r>
            <a:r>
              <a:rPr lang="de-DE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offDurationMs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500))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);</a:t>
            </a:r>
          </a:p>
          <a:p>
            <a:endParaRPr lang="de-DE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094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4B3864-F0B4-46DC-8CAD-B46CC4B54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de-DE" sz="2600">
                <a:solidFill>
                  <a:srgbClr val="FFFFFF"/>
                </a:solidFill>
              </a:rPr>
              <a:t>Lasst uns eine Lücke füllen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7C2A0849-B0A8-4CE2-BB23-44856CB42B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00070"/>
              </p:ext>
            </p:extLst>
          </p:nvPr>
        </p:nvGraphicFramePr>
        <p:xfrm>
          <a:off x="3931721" y="1181540"/>
          <a:ext cx="7836725" cy="530238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933308">
                  <a:extLst>
                    <a:ext uri="{9D8B030D-6E8A-4147-A177-3AD203B41FA5}">
                      <a16:colId xmlns:a16="http://schemas.microsoft.com/office/drawing/2014/main" val="859333423"/>
                    </a:ext>
                  </a:extLst>
                </a:gridCol>
                <a:gridCol w="1622819">
                  <a:extLst>
                    <a:ext uri="{9D8B030D-6E8A-4147-A177-3AD203B41FA5}">
                      <a16:colId xmlns:a16="http://schemas.microsoft.com/office/drawing/2014/main" val="3332936264"/>
                    </a:ext>
                  </a:extLst>
                </a:gridCol>
                <a:gridCol w="2140299">
                  <a:extLst>
                    <a:ext uri="{9D8B030D-6E8A-4147-A177-3AD203B41FA5}">
                      <a16:colId xmlns:a16="http://schemas.microsoft.com/office/drawing/2014/main" val="344938403"/>
                    </a:ext>
                  </a:extLst>
                </a:gridCol>
                <a:gridCol w="2140299">
                  <a:extLst>
                    <a:ext uri="{9D8B030D-6E8A-4147-A177-3AD203B41FA5}">
                      <a16:colId xmlns:a16="http://schemas.microsoft.com/office/drawing/2014/main" val="2482819559"/>
                    </a:ext>
                  </a:extLst>
                </a:gridCol>
              </a:tblGrid>
              <a:tr h="612922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69928" marR="69928" marT="34964" marB="34964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fischertechnik-Controller</a:t>
                      </a:r>
                    </a:p>
                  </a:txBody>
                  <a:tcPr marL="69928" marR="69928" marT="34964" marB="34964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Controller mit </a:t>
                      </a:r>
                      <a:r>
                        <a:rPr lang="de-DE" sz="1600" dirty="0" err="1"/>
                        <a:t>nanoFramework</a:t>
                      </a:r>
                      <a:endParaRPr lang="de-DE" sz="1600" dirty="0"/>
                    </a:p>
                  </a:txBody>
                  <a:tcPr marL="69928" marR="69928" marT="34964" marB="34964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Arduino u. ä.</a:t>
                      </a:r>
                    </a:p>
                  </a:txBody>
                  <a:tcPr marL="69928" marR="69928" marT="34964" marB="34964"/>
                </a:tc>
                <a:extLst>
                  <a:ext uri="{0D108BD9-81ED-4DB2-BD59-A6C34878D82A}">
                    <a16:rowId xmlns:a16="http://schemas.microsoft.com/office/drawing/2014/main" val="2973503178"/>
                  </a:ext>
                </a:extLst>
              </a:tr>
              <a:tr h="985885">
                <a:tc>
                  <a:txBody>
                    <a:bodyPr/>
                    <a:lstStyle/>
                    <a:p>
                      <a:r>
                        <a:rPr lang="de-DE" sz="1600" b="1" dirty="0"/>
                        <a:t>Entwicklungssystem</a:t>
                      </a:r>
                    </a:p>
                  </a:txBody>
                  <a:tcPr marL="69928" marR="69928" marT="34964" marB="34964"/>
                </a:tc>
                <a:tc>
                  <a:txBody>
                    <a:bodyPr/>
                    <a:lstStyle/>
                    <a:p>
                      <a:r>
                        <a:rPr lang="de-DE" sz="1600" dirty="0" err="1"/>
                        <a:t>RoboPro</a:t>
                      </a:r>
                      <a:endParaRPr lang="de-DE" sz="1600" dirty="0"/>
                    </a:p>
                  </a:txBody>
                  <a:tcPr marL="69928" marR="69928" marT="34964" marB="3496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Microsoft Visual Studio 2017/2019</a:t>
                      </a:r>
                    </a:p>
                  </a:txBody>
                  <a:tcPr marL="69928" marR="69928" marT="34964" marB="34964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Einfache Systeme, nicht viel mächtiger als ein simpler Texteditor</a:t>
                      </a:r>
                    </a:p>
                  </a:txBody>
                  <a:tcPr marL="69928" marR="69928" marT="34964" marB="34964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159709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r>
                        <a:rPr lang="de-DE" sz="1600" b="1" dirty="0"/>
                        <a:t>Programmiersprache</a:t>
                      </a:r>
                    </a:p>
                  </a:txBody>
                  <a:tcPr marL="69928" marR="69928" marT="34964" marB="34964"/>
                </a:tc>
                <a:tc>
                  <a:txBody>
                    <a:bodyPr/>
                    <a:lstStyle/>
                    <a:p>
                      <a:r>
                        <a:rPr lang="de-DE" sz="1600" dirty="0" err="1"/>
                        <a:t>RoboPro</a:t>
                      </a:r>
                      <a:endParaRPr lang="de-DE" sz="1600" dirty="0"/>
                    </a:p>
                  </a:txBody>
                  <a:tcPr marL="69928" marR="69928" marT="34964" marB="3496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C#</a:t>
                      </a:r>
                    </a:p>
                  </a:txBody>
                  <a:tcPr marL="69928" marR="69928" marT="34964" marB="34964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C</a:t>
                      </a:r>
                    </a:p>
                  </a:txBody>
                  <a:tcPr marL="69928" marR="69928" marT="34964" marB="34964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327998"/>
                  </a:ext>
                </a:extLst>
              </a:tr>
              <a:tr h="1358847">
                <a:tc>
                  <a:txBody>
                    <a:bodyPr/>
                    <a:lstStyle/>
                    <a:p>
                      <a:r>
                        <a:rPr lang="de-DE" sz="1600" b="1" dirty="0"/>
                        <a:t>Eigenschaften</a:t>
                      </a:r>
                    </a:p>
                  </a:txBody>
                  <a:tcPr marL="69928" marR="69928" marT="34964" marB="34964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Komfortabel und „unkaputtbar“</a:t>
                      </a:r>
                    </a:p>
                  </a:txBody>
                  <a:tcPr marL="69928" marR="69928" marT="34964" marB="3496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Fast der volle .net-Umfang, sehr mächtig, sehr komfortabel, dafür Timing im </a:t>
                      </a:r>
                      <a:r>
                        <a:rPr lang="de-DE" sz="1600" dirty="0" err="1"/>
                        <a:t>ms</a:t>
                      </a:r>
                      <a:r>
                        <a:rPr lang="de-DE" sz="1600" dirty="0"/>
                        <a:t>-Bereich</a:t>
                      </a:r>
                    </a:p>
                  </a:txBody>
                  <a:tcPr marL="69928" marR="69928" marT="34964" marB="34964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Low-Level, sehr nah an der Hardware, relativ fehlerträchtig, dafür sehr schnell in der Ausführung</a:t>
                      </a:r>
                    </a:p>
                  </a:txBody>
                  <a:tcPr marL="69928" marR="69928" marT="34964" marB="34964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844272"/>
                  </a:ext>
                </a:extLst>
              </a:tr>
              <a:tr h="1918291">
                <a:tc>
                  <a:txBody>
                    <a:bodyPr/>
                    <a:lstStyle/>
                    <a:p>
                      <a:r>
                        <a:rPr lang="de-DE" sz="1600" b="1" dirty="0"/>
                        <a:t>Zielgruppe</a:t>
                      </a:r>
                    </a:p>
                  </a:txBody>
                  <a:tcPr marL="69928" marR="69928" marT="34964" marB="34964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Einsteiger bis Experten</a:t>
                      </a:r>
                    </a:p>
                  </a:txBody>
                  <a:tcPr marL="69928" marR="69928" marT="34964" marB="3496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Leute, die komfortabel komplexe Software entwickeln und testen wollen mit demselben Komfort, den sie von PCs gewohnt sind</a:t>
                      </a:r>
                    </a:p>
                  </a:txBody>
                  <a:tcPr marL="69928" marR="69928" marT="34964" marB="34964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Masochisten ;-) die ganz tief unten wissen wollen, wie alles funktioniert, oder die Timing im µs-Bereich benötigen</a:t>
                      </a:r>
                    </a:p>
                  </a:txBody>
                  <a:tcPr marL="69928" marR="69928" marT="34964" marB="34964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43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417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64" name="Inhaltsplatzhalter 2">
            <a:extLst>
              <a:ext uri="{FF2B5EF4-FFF2-40B4-BE49-F238E27FC236}">
                <a16:creationId xmlns:a16="http://schemas.microsoft.com/office/drawing/2014/main" id="{82851B5B-D443-425B-84EB-818C5C3C60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457888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hteck 3">
            <a:extLst>
              <a:ext uri="{FF2B5EF4-FFF2-40B4-BE49-F238E27FC236}">
                <a16:creationId xmlns:a16="http://schemas.microsoft.com/office/drawing/2014/main" id="{D6C7A6F9-85DD-497E-AD9D-8E5BB71118AC}"/>
              </a:ext>
            </a:extLst>
          </p:cNvPr>
          <p:cNvSpPr/>
          <p:nvPr/>
        </p:nvSpPr>
        <p:spPr>
          <a:xfrm>
            <a:off x="838200" y="5928288"/>
            <a:ext cx="4998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accent1">
                    <a:lumMod val="75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https://github.com/steffalk/AbstractIO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34509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D61C9154-B78E-4E70-8D48-235601726B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5C69CD66-D8C3-4614-8FA1-8A896991DC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CDCB75FE-E27A-4B55-8D7D-B46F14EC0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5CF819A6-884C-4671-A6F3-74599A1D07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FBF03723-4857-4735-B700-C3F11CF3C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9E6FDDE3-3E84-4461-8AB1-61865E3612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07FB75BE-F38D-48A6-BDBB-509494A624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6F3CEF8B-D6FF-48C2-BEED-F6FBAE0DF3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6F13D242-341E-40B5-B843-AA5EAE5C2A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BA89DD94-7118-472E-9A8E-9F4D0F2E5B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BE735CF8-0C82-4954-BF7B-C34CA9D0D4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6C6102B1-3C44-4CCD-9FF9-6B17F7AA5D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5E69117C-CF9B-4439-8B1B-F8C08E6A65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912661FD-8BBD-43C1-B20C-728D118235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14919BA7-11D0-4C35-9E59-BB69BA678E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A8F6123C-CED9-42C6-BB0F-9CDA3F18A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A1245FBB-1534-47F5-87B6-7255E6004C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graphicEl>
                                              <a:dgm id="{F3142522-6CDB-492E-BD73-5FAF4F55E7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uppieren 88">
            <a:extLst>
              <a:ext uri="{FF2B5EF4-FFF2-40B4-BE49-F238E27FC236}">
                <a16:creationId xmlns:a16="http://schemas.microsoft.com/office/drawing/2014/main" id="{1BD7FF8A-A662-476A-B862-6B6358B3F822}"/>
              </a:ext>
            </a:extLst>
          </p:cNvPr>
          <p:cNvGrpSpPr/>
          <p:nvPr/>
        </p:nvGrpSpPr>
        <p:grpSpPr>
          <a:xfrm>
            <a:off x="9585325" y="1165225"/>
            <a:ext cx="2232025" cy="5380038"/>
            <a:chOff x="9585325" y="1165225"/>
            <a:chExt cx="2232025" cy="5380038"/>
          </a:xfrm>
        </p:grpSpPr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B21E0586-97C7-44AE-A6FA-0DA084D832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5325" y="1168400"/>
              <a:ext cx="2162175" cy="620713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C8E60C8D-B343-43C7-906B-862F7AE4D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5325" y="1789113"/>
              <a:ext cx="2162175" cy="1000125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02B23C19-20D9-4A99-AE22-B0C1B2986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5325" y="2789238"/>
              <a:ext cx="2162175" cy="4318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E7CDC747-88A2-403C-970F-B53EB7BAD7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5325" y="3221038"/>
              <a:ext cx="2162175" cy="137795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F25306F4-CF38-4FF3-AE38-CCF79C6F6F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5325" y="4598988"/>
              <a:ext cx="2162175" cy="1944688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Line 26">
              <a:extLst>
                <a:ext uri="{FF2B5EF4-FFF2-40B4-BE49-F238E27FC236}">
                  <a16:creationId xmlns:a16="http://schemas.microsoft.com/office/drawing/2014/main" id="{0F025DD1-50F2-47E6-96CB-F0CA993E8E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47500" y="1165225"/>
              <a:ext cx="0" cy="5380038"/>
            </a:xfrm>
            <a:prstGeom prst="line">
              <a:avLst/>
            </a:prstGeom>
            <a:noFill/>
            <a:ln w="952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FD08AC62-3CFF-45F8-BD54-6855AFA88D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1525" y="1206500"/>
              <a:ext cx="1192212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Arduino u. ä.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39">
              <a:extLst>
                <a:ext uri="{FF2B5EF4-FFF2-40B4-BE49-F238E27FC236}">
                  <a16:creationId xmlns:a16="http://schemas.microsoft.com/office/drawing/2014/main" id="{E166FA66-7A6E-4450-9766-A6857680B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1525" y="1830388"/>
              <a:ext cx="210661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Einfache Systeme, nicht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D04FD88-EDAC-4AB1-8010-984037237C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1525" y="2079625"/>
              <a:ext cx="1876425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viel mächtiger als ein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79DE6D95-BCA6-4222-AC95-C8D84A1F25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1525" y="2320925"/>
              <a:ext cx="1616075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simpler Texteditor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A97E6A2B-D38B-47CA-B238-E658DDFD4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1525" y="2827338"/>
              <a:ext cx="211137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7">
              <a:extLst>
                <a:ext uri="{FF2B5EF4-FFF2-40B4-BE49-F238E27FC236}">
                  <a16:creationId xmlns:a16="http://schemas.microsoft.com/office/drawing/2014/main" id="{E945A6C8-1F1C-418B-B4D1-E8741CF4B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1525" y="3262313"/>
              <a:ext cx="44291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Low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8">
              <a:extLst>
                <a:ext uri="{FF2B5EF4-FFF2-40B4-BE49-F238E27FC236}">
                  <a16:creationId xmlns:a16="http://schemas.microsoft.com/office/drawing/2014/main" id="{05B35E45-6482-4EA9-A6D3-37DF27E21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98075" y="3262313"/>
              <a:ext cx="16351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E57FE4C1-CBA3-4C0A-94C4-3901D0E9FB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55225" y="3262313"/>
              <a:ext cx="163671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Level, sehr nah an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9543B4EF-AE01-4E76-AA54-896ED0238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1525" y="3513138"/>
              <a:ext cx="18954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der Hardware, relativ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647AD663-B11E-43C0-8BBE-722684C2D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1525" y="3752850"/>
              <a:ext cx="1808162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fehlerträchtig, dafür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F329DB0B-404E-4BE0-A1AF-EA008A8E6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1525" y="4003675"/>
              <a:ext cx="1644650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sehr schnell in der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3">
              <a:extLst>
                <a:ext uri="{FF2B5EF4-FFF2-40B4-BE49-F238E27FC236}">
                  <a16:creationId xmlns:a16="http://schemas.microsoft.com/office/drawing/2014/main" id="{346D0B1F-79CF-40E4-9C8F-4892632725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1525" y="4244975"/>
              <a:ext cx="1057275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Ausführung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73">
              <a:extLst>
                <a:ext uri="{FF2B5EF4-FFF2-40B4-BE49-F238E27FC236}">
                  <a16:creationId xmlns:a16="http://schemas.microsoft.com/office/drawing/2014/main" id="{392DA088-A1A9-4835-9F84-BC2DE021B8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1525" y="4637088"/>
              <a:ext cx="1250950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Masochisten ;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74">
              <a:extLst>
                <a:ext uri="{FF2B5EF4-FFF2-40B4-BE49-F238E27FC236}">
                  <a16:creationId xmlns:a16="http://schemas.microsoft.com/office/drawing/2014/main" id="{A5B30626-2179-458B-BCF4-A984AE678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25163" y="4637088"/>
              <a:ext cx="163512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75">
              <a:extLst>
                <a:ext uri="{FF2B5EF4-FFF2-40B4-BE49-F238E27FC236}">
                  <a16:creationId xmlns:a16="http://schemas.microsoft.com/office/drawing/2014/main" id="{116190C8-8000-40AD-8347-48B5395E60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83900" y="4637088"/>
              <a:ext cx="933450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) die ganz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76">
              <a:extLst>
                <a:ext uri="{FF2B5EF4-FFF2-40B4-BE49-F238E27FC236}">
                  <a16:creationId xmlns:a16="http://schemas.microsoft.com/office/drawing/2014/main" id="{79915DF3-2BDF-4E9E-8D02-8664F40F67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1525" y="4891088"/>
              <a:ext cx="15589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tief unten wissen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7">
              <a:extLst>
                <a:ext uri="{FF2B5EF4-FFF2-40B4-BE49-F238E27FC236}">
                  <a16:creationId xmlns:a16="http://schemas.microsoft.com/office/drawing/2014/main" id="{B0D976E1-08A4-4472-8297-3FEBEC2877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1525" y="5132388"/>
              <a:ext cx="15001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wollen, wie alles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8">
              <a:extLst>
                <a:ext uri="{FF2B5EF4-FFF2-40B4-BE49-F238E27FC236}">
                  <a16:creationId xmlns:a16="http://schemas.microsoft.com/office/drawing/2014/main" id="{076282AC-569B-4967-99AE-0428BCC78A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1525" y="5383213"/>
              <a:ext cx="1905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funktioniert, oder die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9">
              <a:extLst>
                <a:ext uri="{FF2B5EF4-FFF2-40B4-BE49-F238E27FC236}">
                  <a16:creationId xmlns:a16="http://schemas.microsoft.com/office/drawing/2014/main" id="{A9BFBDD9-1CC5-4F96-BB70-B02E91D32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1525" y="5624513"/>
              <a:ext cx="115411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Timing im µs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80">
              <a:extLst>
                <a:ext uri="{FF2B5EF4-FFF2-40B4-BE49-F238E27FC236}">
                  <a16:creationId xmlns:a16="http://schemas.microsoft.com/office/drawing/2014/main" id="{B4FA76C6-3985-4426-9792-F47E57DE23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8800" y="5624513"/>
              <a:ext cx="1651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81">
              <a:extLst>
                <a:ext uri="{FF2B5EF4-FFF2-40B4-BE49-F238E27FC236}">
                  <a16:creationId xmlns:a16="http://schemas.microsoft.com/office/drawing/2014/main" id="{502B82E3-37C5-4144-B4D0-678DB9480C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77538" y="5624513"/>
              <a:ext cx="76993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Bereich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82">
              <a:extLst>
                <a:ext uri="{FF2B5EF4-FFF2-40B4-BE49-F238E27FC236}">
                  <a16:creationId xmlns:a16="http://schemas.microsoft.com/office/drawing/2014/main" id="{E25CAFE2-0DA6-4EA7-A71C-881E704BA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1525" y="5873750"/>
              <a:ext cx="942975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benötigen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ED4CD17E-CCEF-48A4-B8DF-0B773ACE95B6}"/>
              </a:ext>
            </a:extLst>
          </p:cNvPr>
          <p:cNvGrpSpPr/>
          <p:nvPr/>
        </p:nvGrpSpPr>
        <p:grpSpPr>
          <a:xfrm>
            <a:off x="7423150" y="1168400"/>
            <a:ext cx="2182812" cy="5375276"/>
            <a:chOff x="7423150" y="1168400"/>
            <a:chExt cx="2182812" cy="5375276"/>
          </a:xfrm>
        </p:grpSpPr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4669A317-57FA-4438-BBA7-134DBAD9A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3150" y="1168400"/>
              <a:ext cx="2162175" cy="620713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62D8F7E-84D4-4348-A8F8-28BE78248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3150" y="1789113"/>
              <a:ext cx="2162175" cy="1000125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B89ECFC8-CAC4-4A31-A64E-2437C3095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3150" y="2789238"/>
              <a:ext cx="2162175" cy="431800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994CC84E-E74B-4B13-A901-73D12FE57B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3150" y="3221038"/>
              <a:ext cx="2162175" cy="1377950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5FB2163B-B6C4-4F84-91A8-C2279E96C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3150" y="4598988"/>
              <a:ext cx="2162175" cy="1944688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BDB17C96-D2E7-4029-AA10-B96EDEDFC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9350" y="1206500"/>
              <a:ext cx="1327150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Controller mit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19170782-078D-41E0-A10C-C1517823C3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9350" y="1460500"/>
              <a:ext cx="14906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nanoFramework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CC879F72-3E34-4C52-9C5D-E977CEA48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9350" y="1830388"/>
              <a:ext cx="2058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Microsoft Visual Studio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DB2830C0-4069-4019-86E7-E42F7F81C4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9350" y="2079625"/>
              <a:ext cx="1009650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2017/2019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43630454-F360-4DAB-97EA-4637B9238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9350" y="2827338"/>
              <a:ext cx="317500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C#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C901CF3A-B008-43F8-ACD4-5B02A784F2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9350" y="3262313"/>
              <a:ext cx="15684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Fast der volle .net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>
              <a:extLst>
                <a:ext uri="{FF2B5EF4-FFF2-40B4-BE49-F238E27FC236}">
                  <a16:creationId xmlns:a16="http://schemas.microsoft.com/office/drawing/2014/main" id="{0CC704D4-B43B-473C-885E-A55900433E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70963" y="3262313"/>
              <a:ext cx="16351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1">
              <a:extLst>
                <a:ext uri="{FF2B5EF4-FFF2-40B4-BE49-F238E27FC236}">
                  <a16:creationId xmlns:a16="http://schemas.microsoft.com/office/drawing/2014/main" id="{3A3A2FFC-4BD6-4CC9-8A47-5C0E636A3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9350" y="3513138"/>
              <a:ext cx="20113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Umfang, sehr mächtig,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00991429-7FE5-4253-BF48-021A16C744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9350" y="3752850"/>
              <a:ext cx="2106612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sehr komfortabel, dafür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C693E905-F0AB-4DF2-B2B8-319423244E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9350" y="4003675"/>
              <a:ext cx="962025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Timing im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4">
              <a:extLst>
                <a:ext uri="{FF2B5EF4-FFF2-40B4-BE49-F238E27FC236}">
                  <a16:creationId xmlns:a16="http://schemas.microsoft.com/office/drawing/2014/main" id="{D41B9C3E-CDC9-472A-990A-2F15FB84C8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4538" y="4003675"/>
              <a:ext cx="346075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ms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5">
              <a:extLst>
                <a:ext uri="{FF2B5EF4-FFF2-40B4-BE49-F238E27FC236}">
                  <a16:creationId xmlns:a16="http://schemas.microsoft.com/office/drawing/2014/main" id="{E485F150-D537-4712-9DF7-ED1CC6D2D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5838" y="4003675"/>
              <a:ext cx="163512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6">
              <a:extLst>
                <a:ext uri="{FF2B5EF4-FFF2-40B4-BE49-F238E27FC236}">
                  <a16:creationId xmlns:a16="http://schemas.microsoft.com/office/drawing/2014/main" id="{2CC4FAE1-C5C6-4044-9770-EEFB182B6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2988" y="4003675"/>
              <a:ext cx="722312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Bereich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7">
              <a:extLst>
                <a:ext uri="{FF2B5EF4-FFF2-40B4-BE49-F238E27FC236}">
                  <a16:creationId xmlns:a16="http://schemas.microsoft.com/office/drawing/2014/main" id="{522E3E97-0411-4207-AC0B-133412A0EB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9350" y="4637088"/>
              <a:ext cx="2020887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Leute, die komfortabel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689B3F90-479C-4069-9FAC-2E4A7C7EE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9350" y="4891088"/>
              <a:ext cx="17414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komplexe Software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9">
              <a:extLst>
                <a:ext uri="{FF2B5EF4-FFF2-40B4-BE49-F238E27FC236}">
                  <a16:creationId xmlns:a16="http://schemas.microsoft.com/office/drawing/2014/main" id="{F11999CC-DF29-400F-AA67-480D0629E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9350" y="5132388"/>
              <a:ext cx="19812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entwickeln und testen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70">
              <a:extLst>
                <a:ext uri="{FF2B5EF4-FFF2-40B4-BE49-F238E27FC236}">
                  <a16:creationId xmlns:a16="http://schemas.microsoft.com/office/drawing/2014/main" id="{A13A5229-1FC7-4DBA-8948-05C1526F3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9350" y="5383213"/>
              <a:ext cx="19716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wollen mit demselben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71">
              <a:extLst>
                <a:ext uri="{FF2B5EF4-FFF2-40B4-BE49-F238E27FC236}">
                  <a16:creationId xmlns:a16="http://schemas.microsoft.com/office/drawing/2014/main" id="{F1E3AF1B-3A0C-45B8-935D-1FC820915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9350" y="5624513"/>
              <a:ext cx="18669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Komfort, den sie von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2">
              <a:extLst>
                <a:ext uri="{FF2B5EF4-FFF2-40B4-BE49-F238E27FC236}">
                  <a16:creationId xmlns:a16="http://schemas.microsoft.com/office/drawing/2014/main" id="{B5D7DFE9-EEA1-45A0-B74F-EB6EA1400D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9350" y="5873750"/>
              <a:ext cx="1558925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PCs gewohnt sind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7" name="Gruppieren 86">
            <a:extLst>
              <a:ext uri="{FF2B5EF4-FFF2-40B4-BE49-F238E27FC236}">
                <a16:creationId xmlns:a16="http://schemas.microsoft.com/office/drawing/2014/main" id="{7E249B54-26C7-449D-B04B-D7F059703B8F}"/>
              </a:ext>
            </a:extLst>
          </p:cNvPr>
          <p:cNvGrpSpPr/>
          <p:nvPr/>
        </p:nvGrpSpPr>
        <p:grpSpPr>
          <a:xfrm>
            <a:off x="3830638" y="1165225"/>
            <a:ext cx="3592512" cy="5380038"/>
            <a:chOff x="3830638" y="1165225"/>
            <a:chExt cx="3592512" cy="5380038"/>
          </a:xfrm>
        </p:grpSpPr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369C6F23-4F8D-4BD6-8DEB-7B0A4636F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0638" y="1168400"/>
              <a:ext cx="1952625" cy="620713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55277998-0FBF-439F-AC3B-56A30F828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3263" y="1168400"/>
              <a:ext cx="1639887" cy="620713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36352161-D7D0-4EC5-9F8D-D56FA56D96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3263" y="1789113"/>
              <a:ext cx="1639887" cy="1000125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8109CE85-31AA-4EE4-9848-851D36C524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3263" y="2789238"/>
              <a:ext cx="1639887" cy="43180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A2E03655-6BE7-48D0-8087-A3F8BCED23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3263" y="3221038"/>
              <a:ext cx="1639887" cy="137795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9A4AF6F6-A2C7-4127-B6B6-1E0628392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3263" y="4598988"/>
              <a:ext cx="1639887" cy="1944688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Line 25">
              <a:extLst>
                <a:ext uri="{FF2B5EF4-FFF2-40B4-BE49-F238E27FC236}">
                  <a16:creationId xmlns:a16="http://schemas.microsoft.com/office/drawing/2014/main" id="{7820DFB6-E639-4E79-88C8-010F6F4401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0638" y="1165225"/>
              <a:ext cx="0" cy="5380038"/>
            </a:xfrm>
            <a:prstGeom prst="line">
              <a:avLst/>
            </a:prstGeom>
            <a:noFill/>
            <a:ln w="9525" cap="flat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0DC1A6E1-85DB-462F-8F00-FF4284858A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9463" y="1206500"/>
              <a:ext cx="1279525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fischertechnik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C28B0685-C5D0-4607-9069-934E39246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2625" y="1206500"/>
              <a:ext cx="163512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BA24735F-EBDC-4174-B4D6-76A2EC4DB1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9463" y="1460500"/>
              <a:ext cx="9525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Controller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F33A564B-17F4-49AA-BCBA-A9B9AD81C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5250" y="1830388"/>
              <a:ext cx="18002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Entwicklungssystem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9027B953-2282-4364-9BC0-8102E30FC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9463" y="1830388"/>
              <a:ext cx="8175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RoboPro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98BEE57B-3E46-4C3C-8C80-2E0F1D202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5250" y="2827338"/>
              <a:ext cx="1866900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Programmiersprache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4A82BBAA-24A9-4509-A0D2-B18B79B44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9463" y="2827338"/>
              <a:ext cx="817562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RoboPro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08CAA1EC-2344-4C79-8B92-764C9B9B4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5250" y="3262313"/>
              <a:ext cx="1270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Eigenschaften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7">
              <a:extLst>
                <a:ext uri="{FF2B5EF4-FFF2-40B4-BE49-F238E27FC236}">
                  <a16:creationId xmlns:a16="http://schemas.microsoft.com/office/drawing/2014/main" id="{F1E9C433-6CC2-40B6-8B03-66906714ED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9463" y="3262313"/>
              <a:ext cx="1549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Komfortabel und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8">
              <a:extLst>
                <a:ext uri="{FF2B5EF4-FFF2-40B4-BE49-F238E27FC236}">
                  <a16:creationId xmlns:a16="http://schemas.microsoft.com/office/drawing/2014/main" id="{0C16237A-38BB-4EF4-BA06-35308FF17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9463" y="3513138"/>
              <a:ext cx="12985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„unkaputtbar“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25B5DCA0-417B-4F57-A842-C324FC30E7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5250" y="4637088"/>
              <a:ext cx="992187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Zielgruppe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5">
              <a:extLst>
                <a:ext uri="{FF2B5EF4-FFF2-40B4-BE49-F238E27FC236}">
                  <a16:creationId xmlns:a16="http://schemas.microsoft.com/office/drawing/2014/main" id="{5FFAC1FF-A27B-43E8-B561-D8BC9E33CB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9463" y="4637088"/>
              <a:ext cx="1241425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Einsteiger bis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6">
              <a:extLst>
                <a:ext uri="{FF2B5EF4-FFF2-40B4-BE49-F238E27FC236}">
                  <a16:creationId xmlns:a16="http://schemas.microsoft.com/office/drawing/2014/main" id="{2AE6D2A6-0540-4F8E-A123-386CCE556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9463" y="4891088"/>
              <a:ext cx="84613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Experten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4B3864-F0B4-46DC-8CAD-B46CC4B54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de-DE" sz="2600">
                <a:solidFill>
                  <a:srgbClr val="FFFFFF"/>
                </a:solidFill>
              </a:rPr>
              <a:t>Lasst uns eine Lücke füllen</a:t>
            </a:r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674E6DEF-2877-42D8-B971-FCBCF8C4381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3827463" y="1152525"/>
            <a:ext cx="7929562" cy="539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" name="Line 21">
            <a:extLst>
              <a:ext uri="{FF2B5EF4-FFF2-40B4-BE49-F238E27FC236}">
                <a16:creationId xmlns:a16="http://schemas.microsoft.com/office/drawing/2014/main" id="{858F7253-0C3F-4AA6-A014-6B5CB041A5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7463" y="1789113"/>
            <a:ext cx="7923212" cy="0"/>
          </a:xfrm>
          <a:prstGeom prst="line">
            <a:avLst/>
          </a:prstGeom>
          <a:noFill/>
          <a:ln w="9525" cap="flat">
            <a:solidFill>
              <a:srgbClr val="5B9BD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6" name="Line 22">
            <a:extLst>
              <a:ext uri="{FF2B5EF4-FFF2-40B4-BE49-F238E27FC236}">
                <a16:creationId xmlns:a16="http://schemas.microsoft.com/office/drawing/2014/main" id="{6BE6D912-7455-420C-B713-029DAAC8C0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7463" y="2789238"/>
            <a:ext cx="7923212" cy="0"/>
          </a:xfrm>
          <a:prstGeom prst="line">
            <a:avLst/>
          </a:prstGeom>
          <a:noFill/>
          <a:ln w="9525" cap="flat">
            <a:solidFill>
              <a:srgbClr val="5B9BD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7" name="Line 23">
            <a:extLst>
              <a:ext uri="{FF2B5EF4-FFF2-40B4-BE49-F238E27FC236}">
                <a16:creationId xmlns:a16="http://schemas.microsoft.com/office/drawing/2014/main" id="{BA0BDBD7-3FEB-4AAD-AC00-A50231BB5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7463" y="3221038"/>
            <a:ext cx="7923212" cy="0"/>
          </a:xfrm>
          <a:prstGeom prst="line">
            <a:avLst/>
          </a:prstGeom>
          <a:noFill/>
          <a:ln w="9525" cap="flat">
            <a:solidFill>
              <a:srgbClr val="5B9BD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E0C69CCF-B431-4472-A6B4-A820A99967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7463" y="4598988"/>
            <a:ext cx="7923212" cy="0"/>
          </a:xfrm>
          <a:prstGeom prst="line">
            <a:avLst/>
          </a:prstGeom>
          <a:noFill/>
          <a:ln w="9525" cap="flat">
            <a:solidFill>
              <a:srgbClr val="5B9BD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1" name="Line 27">
            <a:extLst>
              <a:ext uri="{FF2B5EF4-FFF2-40B4-BE49-F238E27FC236}">
                <a16:creationId xmlns:a16="http://schemas.microsoft.com/office/drawing/2014/main" id="{D7713886-B955-40C7-85B6-E948151D1F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7463" y="1168400"/>
            <a:ext cx="7923212" cy="0"/>
          </a:xfrm>
          <a:prstGeom prst="line">
            <a:avLst/>
          </a:prstGeom>
          <a:noFill/>
          <a:ln w="9525" cap="flat">
            <a:solidFill>
              <a:srgbClr val="5B9BD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2" name="Line 28">
            <a:extLst>
              <a:ext uri="{FF2B5EF4-FFF2-40B4-BE49-F238E27FC236}">
                <a16:creationId xmlns:a16="http://schemas.microsoft.com/office/drawing/2014/main" id="{1E434612-0D8F-43D3-B045-39549F6A25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7463" y="6543675"/>
            <a:ext cx="7923212" cy="0"/>
          </a:xfrm>
          <a:prstGeom prst="line">
            <a:avLst/>
          </a:prstGeom>
          <a:noFill/>
          <a:ln w="9525" cap="flat">
            <a:solidFill>
              <a:srgbClr val="5B9BD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869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E7DB7F7-84DF-4236-8208-CE2DACC52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de-DE"/>
              <a:t>Was ist nanoFramework?</a:t>
            </a:r>
            <a:endParaRPr lang="de-DE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0B214FB3-2E5C-421A-8BFC-DE864260A0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626626"/>
              </p:ext>
            </p:extLst>
          </p:nvPr>
        </p:nvGraphicFramePr>
        <p:xfrm>
          <a:off x="838200" y="926272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4690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E5D911-A772-4E78-BAB9-165623EA2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DE" dirty="0"/>
              <a:t>Unterstützte Plattformen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57E12A-F96E-4192-B27D-5F325A735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de-DE" dirty="0"/>
              <a:t>So ungefähr jedes Board mit einem 32-bit-µC drauf – Auswahl:</a:t>
            </a:r>
          </a:p>
          <a:p>
            <a:endParaRPr lang="de-DE" dirty="0"/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65AFD427-4E0C-4120-8485-330E4136A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589378"/>
              </p:ext>
            </p:extLst>
          </p:nvPr>
        </p:nvGraphicFramePr>
        <p:xfrm>
          <a:off x="838199" y="2422566"/>
          <a:ext cx="10515600" cy="3889333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1334985">
                  <a:extLst>
                    <a:ext uri="{9D8B030D-6E8A-4147-A177-3AD203B41FA5}">
                      <a16:colId xmlns:a16="http://schemas.microsoft.com/office/drawing/2014/main" val="896850456"/>
                    </a:ext>
                  </a:extLst>
                </a:gridCol>
                <a:gridCol w="417615">
                  <a:extLst>
                    <a:ext uri="{9D8B030D-6E8A-4147-A177-3AD203B41FA5}">
                      <a16:colId xmlns:a16="http://schemas.microsoft.com/office/drawing/2014/main" val="725137789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63750993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987589058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907030064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244489202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3440306310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3697099562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3106781398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3407347574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486114957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961209972"/>
                    </a:ext>
                  </a:extLst>
                </a:gridCol>
              </a:tblGrid>
              <a:tr h="457434"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Target</a:t>
                      </a:r>
                      <a:endParaRPr lang="de-DE" sz="1100" b="1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Gpio</a:t>
                      </a:r>
                      <a:endParaRPr lang="de-DE" sz="1100" b="1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Spi</a:t>
                      </a:r>
                      <a:endParaRPr lang="de-DE" sz="1100" b="1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I2c</a:t>
                      </a:r>
                      <a:endParaRPr lang="de-DE" sz="1100" b="1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Pwm</a:t>
                      </a:r>
                      <a:endParaRPr lang="de-DE" sz="1100" b="1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Adc</a:t>
                      </a:r>
                      <a:endParaRPr lang="de-DE" sz="1100" b="1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Serial</a:t>
                      </a:r>
                      <a:endParaRPr lang="de-DE" sz="1100" b="1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OneWire</a:t>
                      </a:r>
                      <a:endParaRPr lang="de-DE" sz="1100" b="1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Events</a:t>
                      </a:r>
                      <a:endParaRPr lang="de-DE" sz="1100" b="1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SWO</a:t>
                      </a:r>
                      <a:endParaRPr lang="de-DE" sz="1100" b="1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Networking</a:t>
                      </a:r>
                      <a:endParaRPr lang="de-DE" sz="1100" b="1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Large Heap</a:t>
                      </a:r>
                      <a:endParaRPr lang="de-DE" sz="1100" b="1">
                        <a:effectLst/>
                      </a:endParaRPr>
                    </a:p>
                  </a:txBody>
                  <a:tcPr marL="70357" marR="70357" marT="32473" marB="32473" anchor="ctr"/>
                </a:tc>
                <a:extLst>
                  <a:ext uri="{0D108BD9-81ED-4DB2-BD59-A6C34878D82A}">
                    <a16:rowId xmlns:a16="http://schemas.microsoft.com/office/drawing/2014/main" val="1144334760"/>
                  </a:ext>
                </a:extLst>
              </a:tr>
              <a:tr h="664582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/>
                        </a:rPr>
                        <a:t>ST_STM32F429I DISCOVERY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100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extLst>
                  <a:ext uri="{0D108BD9-81ED-4DB2-BD59-A6C34878D82A}">
                    <a16:rowId xmlns:a16="http://schemas.microsoft.com/office/drawing/2014/main" val="1161519658"/>
                  </a:ext>
                </a:extLst>
              </a:tr>
              <a:tr h="645977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/>
                        </a:rPr>
                        <a:t>ST_NUCLEO64 F091RC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100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100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100">
                        <a:effectLst/>
                      </a:endParaRPr>
                    </a:p>
                  </a:txBody>
                  <a:tcPr marL="70357" marR="70357" marT="32473" marB="32473" anchor="ctr"/>
                </a:tc>
                <a:extLst>
                  <a:ext uri="{0D108BD9-81ED-4DB2-BD59-A6C34878D82A}">
                    <a16:rowId xmlns:a16="http://schemas.microsoft.com/office/drawing/2014/main" val="3044677238"/>
                  </a:ext>
                </a:extLst>
              </a:tr>
              <a:tr h="664582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/>
                        </a:rPr>
                        <a:t>ST_STM32F769I DISCOVERY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extLst>
                  <a:ext uri="{0D108BD9-81ED-4DB2-BD59-A6C34878D82A}">
                    <a16:rowId xmlns:a16="http://schemas.microsoft.com/office/drawing/2014/main" val="3991478566"/>
                  </a:ext>
                </a:extLst>
              </a:tr>
              <a:tr h="457434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/>
                        </a:rPr>
                        <a:t>MBN_QUAIL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100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100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100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100">
                        <a:effectLst/>
                      </a:endParaRPr>
                    </a:p>
                  </a:txBody>
                  <a:tcPr marL="70357" marR="70357" marT="32473" marB="32473" anchor="ctr"/>
                </a:tc>
                <a:extLst>
                  <a:ext uri="{0D108BD9-81ED-4DB2-BD59-A6C34878D82A}">
                    <a16:rowId xmlns:a16="http://schemas.microsoft.com/office/drawing/2014/main" val="230552224"/>
                  </a:ext>
                </a:extLst>
              </a:tr>
              <a:tr h="457434"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NETDUINO3_WIFI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100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100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100">
                        <a:effectLst/>
                      </a:endParaRPr>
                    </a:p>
                  </a:txBody>
                  <a:tcPr marL="70357" marR="70357" marT="32473" marB="32473" anchor="ctr"/>
                </a:tc>
                <a:extLst>
                  <a:ext uri="{0D108BD9-81ED-4DB2-BD59-A6C34878D82A}">
                    <a16:rowId xmlns:a16="http://schemas.microsoft.com/office/drawing/2014/main" val="2066475534"/>
                  </a:ext>
                </a:extLst>
              </a:tr>
              <a:tr h="541890"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ESP32_WROOM_32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100">
                        <a:effectLst/>
                      </a:endParaRP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effectLst/>
                        </a:rPr>
                        <a:t>✔️</a:t>
                      </a:r>
                    </a:p>
                  </a:txBody>
                  <a:tcPr marL="70357" marR="70357" marT="32473" marB="32473" anchor="ctr"/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L="51956" marR="51956" marT="25978" marB="25978"/>
                </a:tc>
                <a:extLst>
                  <a:ext uri="{0D108BD9-81ED-4DB2-BD59-A6C34878D82A}">
                    <a16:rowId xmlns:a16="http://schemas.microsoft.com/office/drawing/2014/main" val="532685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192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67FC98-EC30-479B-8CD0-09C007599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e-DE"/>
              <a:t>Was habe ich davon?</a:t>
            </a:r>
            <a:endParaRPr lang="de-DE" dirty="0"/>
          </a:p>
        </p:txBody>
      </p:sp>
      <p:graphicFrame>
        <p:nvGraphicFramePr>
          <p:cNvPr id="7" name="Inhaltsplatzhalter 2">
            <a:extLst>
              <a:ext uri="{FF2B5EF4-FFF2-40B4-BE49-F238E27FC236}">
                <a16:creationId xmlns:a16="http://schemas.microsoft.com/office/drawing/2014/main" id="{4508CBDB-5369-490A-839D-AA283DDCA5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115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7980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AB1968E-8DAE-4201-A646-FDB488CC2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de-DE">
                <a:solidFill>
                  <a:schemeClr val="accent1"/>
                </a:solidFill>
              </a:rPr>
              <a:t>Womit erkaufe ich mir das?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D8F39E-FBE1-4657-AEAD-CDD27BD1B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 lnSpcReduction="10000"/>
          </a:bodyPr>
          <a:lstStyle/>
          <a:p>
            <a:r>
              <a:rPr lang="de-DE" sz="2400" dirty="0"/>
              <a:t>Du brauchst einen Windows-PC</a:t>
            </a:r>
          </a:p>
          <a:p>
            <a:pPr lvl="1"/>
            <a:r>
              <a:rPr lang="de-DE" sz="2000" dirty="0"/>
              <a:t>Aktuell kein Linux, kein Mac</a:t>
            </a:r>
          </a:p>
          <a:p>
            <a:pPr lvl="1"/>
            <a:r>
              <a:rPr lang="de-DE" sz="2000" dirty="0"/>
              <a:t>Die kostenlose Visual Studio Community Edition genügt</a:t>
            </a:r>
          </a:p>
          <a:p>
            <a:r>
              <a:rPr lang="de-DE" sz="2400" dirty="0" err="1"/>
              <a:t>nanoFramework</a:t>
            </a:r>
            <a:r>
              <a:rPr lang="de-DE" sz="2400" dirty="0"/>
              <a:t> interpretiert die </a:t>
            </a:r>
            <a:r>
              <a:rPr lang="de-DE" sz="2400" dirty="0" err="1"/>
              <a:t>compilierte</a:t>
            </a:r>
            <a:r>
              <a:rPr lang="de-DE" sz="2400" dirty="0"/>
              <a:t> Intermediate Language (IL, der .net-Bytecode) zur Laufzeit</a:t>
            </a:r>
          </a:p>
          <a:p>
            <a:pPr lvl="1"/>
            <a:r>
              <a:rPr lang="de-DE" sz="2000" dirty="0"/>
              <a:t>Du kannst damit kein Timing im µs-Bereich haben, sondern nur im </a:t>
            </a:r>
            <a:r>
              <a:rPr lang="de-DE" sz="2000" dirty="0" err="1"/>
              <a:t>ms</a:t>
            </a:r>
            <a:r>
              <a:rPr lang="de-DE" sz="2000" dirty="0"/>
              <a:t>-Bereich</a:t>
            </a:r>
          </a:p>
          <a:p>
            <a:pPr lvl="1"/>
            <a:r>
              <a:rPr lang="de-DE" sz="2000" dirty="0"/>
              <a:t>Das ist immer noch viel schneller als das 10-ms-Raster der </a:t>
            </a:r>
            <a:r>
              <a:rPr lang="de-DE" sz="2000" dirty="0" err="1"/>
              <a:t>RoboPro</a:t>
            </a:r>
            <a:r>
              <a:rPr lang="de-DE" sz="2000" dirty="0"/>
              <a:t>-Controller</a:t>
            </a:r>
          </a:p>
          <a:p>
            <a:pPr lvl="1"/>
            <a:r>
              <a:rPr lang="de-DE" sz="2000" dirty="0"/>
              <a:t>Für fast alle fischertechnik-Modelle mehr als schnell genug</a:t>
            </a:r>
          </a:p>
          <a:p>
            <a:pPr lvl="1"/>
            <a:r>
              <a:rPr lang="de-DE" sz="2000" dirty="0"/>
              <a:t>Wenn es wirklich nötig ist, kannst Du selber nativen (C/C++)-Code einbetten für die Teile, die harte Echtzeit benötigen</a:t>
            </a:r>
          </a:p>
        </p:txBody>
      </p:sp>
    </p:spTree>
    <p:extLst>
      <p:ext uri="{BB962C8B-B14F-4D97-AF65-F5344CB8AC3E}">
        <p14:creationId xmlns:p14="http://schemas.microsoft.com/office/powerpoint/2010/main" val="335760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214273-377B-49A1-9C36-CFA8D85A3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562" y="1120444"/>
            <a:ext cx="5949199" cy="4617112"/>
          </a:xfrm>
        </p:spPr>
        <p:txBody>
          <a:bodyPr>
            <a:normAutofit/>
          </a:bodyPr>
          <a:lstStyle/>
          <a:p>
            <a:r>
              <a:rPr lang="de-DE" dirty="0"/>
              <a:t>Nun zeig‘ doch endlich!</a:t>
            </a:r>
            <a:br>
              <a:rPr lang="de-DE" dirty="0"/>
            </a:br>
            <a:br>
              <a:rPr lang="de-DE" dirty="0"/>
            </a:br>
            <a:r>
              <a:rPr lang="de-DE" dirty="0"/>
              <a:t>… Demo!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0D60ECE-8986-45DC-B7FE-EC7699B4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6964194-5878-40D2-8EC0-DDC58387F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D1F2BB0-D891-4018-B2F6-6BF24AAB41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733" y="543135"/>
            <a:ext cx="3835488" cy="383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2367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" name="Untertitel 2">
            <a:extLst>
              <a:ext uri="{FF2B5EF4-FFF2-40B4-BE49-F238E27FC236}">
                <a16:creationId xmlns:a16="http://schemas.microsoft.com/office/drawing/2014/main" id="{8C75EE2B-4F59-468E-A8A1-1CB4C3DF78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de-DE" sz="1800"/>
              <a:t>softwaretechnisch noch eins draufsetzen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04E08B-69F4-4815-8475-F72834D05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de-DE" sz="4000" dirty="0">
                <a:solidFill>
                  <a:schemeClr val="bg2"/>
                </a:solidFill>
              </a:rPr>
              <a:t>Das Abstract I/O-Framework</a:t>
            </a:r>
          </a:p>
        </p:txBody>
      </p:sp>
    </p:spTree>
    <p:extLst>
      <p:ext uri="{BB962C8B-B14F-4D97-AF65-F5344CB8AC3E}">
        <p14:creationId xmlns:p14="http://schemas.microsoft.com/office/powerpoint/2010/main" val="257256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1447</Words>
  <Application>Microsoft Office PowerPoint</Application>
  <PresentationFormat>Breitbild</PresentationFormat>
  <Paragraphs>318</Paragraphs>
  <Slides>20</Slides>
  <Notes>0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Consolas</vt:lpstr>
      <vt:lpstr>Office Theme</vt:lpstr>
      <vt:lpstr>Softwaretechnik, Mikrocontroller und fischertechnik </vt:lpstr>
      <vt:lpstr>Lasst uns eine Lücke füllen</vt:lpstr>
      <vt:lpstr>Lasst uns eine Lücke füllen</vt:lpstr>
      <vt:lpstr>Was ist nanoFramework?</vt:lpstr>
      <vt:lpstr>Unterstützte Plattformen</vt:lpstr>
      <vt:lpstr>Was habe ich davon?</vt:lpstr>
      <vt:lpstr>Womit erkaufe ich mir das?</vt:lpstr>
      <vt:lpstr>Nun zeig‘ doch endlich!  … Demo!</vt:lpstr>
      <vt:lpstr>Das Abstract I/O-Framework</vt:lpstr>
      <vt:lpstr>Die Idee</vt:lpstr>
      <vt:lpstr>Das einfachste Programm der Welt</vt:lpstr>
      <vt:lpstr>Dasselbe Programm mit AbstractIO</vt:lpstr>
      <vt:lpstr>Aufruf mit abstrakten I/O-Objekten</vt:lpstr>
      <vt:lpstr>Lass den Motor weich anlaufen!</vt:lpstr>
      <vt:lpstr>Eine Lampe soll den Lauf anzeigen</vt:lpstr>
      <vt:lpstr>Die Lampe soll blinken anstatt nur leuchten</vt:lpstr>
      <vt:lpstr>Weich blinken natürlich!</vt:lpstr>
      <vt:lpstr>Analoge Lichtschranke anstatt Taster</vt:lpstr>
      <vt:lpstr>Lichtschranke ist ok, aber andersrum bitte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Softwaretechnik, Mikrocontroller und fischertechnik </dc:title>
  <dc:creator>Stefan Falk</dc:creator>
  <cp:lastModifiedBy>Stefan Falk</cp:lastModifiedBy>
  <cp:revision>22</cp:revision>
  <dcterms:created xsi:type="dcterms:W3CDTF">2019-09-16T17:27:25Z</dcterms:created>
  <dcterms:modified xsi:type="dcterms:W3CDTF">2025-07-01T09:51:10Z</dcterms:modified>
</cp:coreProperties>
</file>